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3.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4.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comments/comment1.xml" ContentType="application/vnd.openxmlformats-officedocument.presentationml.comments+xml"/>
  <Override PartName="/ppt/ink/ink118.xml" ContentType="application/inkml+xml"/>
  <Override PartName="/ppt/notesSlides/notesSlide5.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notesSlides/notesSlide6.xml" ContentType="application/vnd.openxmlformats-officedocument.presentationml.notesSlide+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7.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8.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9.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notesSlides/notesSlide10.xml" ContentType="application/vnd.openxmlformats-officedocument.presentationml.notesSlide+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notesSlides/notesSlide11.xml" ContentType="application/vnd.openxmlformats-officedocument.presentationml.notesSlide+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notesSlides/notesSlide12.xml" ContentType="application/vnd.openxmlformats-officedocument.presentationml.notesSlide+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notesSlides/notesSlide13.xml" ContentType="application/vnd.openxmlformats-officedocument.presentationml.notesSlide+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notesSlides/notesSlide14.xml" ContentType="application/vnd.openxmlformats-officedocument.presentationml.notesSlide+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57.xml" ContentType="application/inkml+xml"/>
  <Override PartName="/ppt/ink/ink258.xml" ContentType="application/inkml+xml"/>
  <Override PartName="/ppt/ink/ink259.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2"/>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5" r:id="rId51"/>
    <p:sldId id="406" r:id="rId52"/>
    <p:sldId id="562" r:id="rId53"/>
    <p:sldId id="563" r:id="rId54"/>
    <p:sldId id="564" r:id="rId55"/>
    <p:sldId id="565" r:id="rId56"/>
    <p:sldId id="407" r:id="rId57"/>
    <p:sldId id="408" r:id="rId58"/>
    <p:sldId id="566" r:id="rId59"/>
    <p:sldId id="557" r:id="rId60"/>
    <p:sldId id="410" r:id="rId61"/>
    <p:sldId id="411" r:id="rId62"/>
    <p:sldId id="412" r:id="rId63"/>
    <p:sldId id="413" r:id="rId64"/>
    <p:sldId id="415" r:id="rId65"/>
    <p:sldId id="416" r:id="rId66"/>
    <p:sldId id="417" r:id="rId67"/>
    <p:sldId id="418" r:id="rId68"/>
    <p:sldId id="267" r:id="rId69"/>
    <p:sldId id="268" r:id="rId70"/>
    <p:sldId id="419" r:id="rId71"/>
    <p:sldId id="420" r:id="rId72"/>
    <p:sldId id="421" r:id="rId73"/>
    <p:sldId id="422" r:id="rId74"/>
    <p:sldId id="423" r:id="rId75"/>
    <p:sldId id="424" r:id="rId76"/>
    <p:sldId id="426" r:id="rId77"/>
    <p:sldId id="354" r:id="rId78"/>
    <p:sldId id="388" r:id="rId79"/>
    <p:sldId id="554" r:id="rId80"/>
    <p:sldId id="555" r:id="rId81"/>
    <p:sldId id="428" r:id="rId82"/>
    <p:sldId id="429" r:id="rId83"/>
    <p:sldId id="340" r:id="rId84"/>
    <p:sldId id="305" r:id="rId85"/>
    <p:sldId id="558" r:id="rId86"/>
    <p:sldId id="560" r:id="rId87"/>
    <p:sldId id="559" r:id="rId88"/>
    <p:sldId id="265" r:id="rId89"/>
    <p:sldId id="443" r:id="rId90"/>
    <p:sldId id="444" r:id="rId91"/>
    <p:sldId id="550" r:id="rId92"/>
    <p:sldId id="445" r:id="rId93"/>
    <p:sldId id="389" r:id="rId94"/>
    <p:sldId id="266" r:id="rId95"/>
    <p:sldId id="301" r:id="rId96"/>
    <p:sldId id="448" r:id="rId97"/>
    <p:sldId id="302" r:id="rId98"/>
    <p:sldId id="303" r:id="rId99"/>
    <p:sldId id="390" r:id="rId100"/>
    <p:sldId id="552" r:id="rId101"/>
    <p:sldId id="391" r:id="rId102"/>
    <p:sldId id="364" r:id="rId103"/>
    <p:sldId id="452" r:id="rId104"/>
    <p:sldId id="453" r:id="rId105"/>
    <p:sldId id="447" r:id="rId106"/>
    <p:sldId id="450" r:id="rId107"/>
    <p:sldId id="451" r:id="rId108"/>
    <p:sldId id="454" r:id="rId109"/>
    <p:sldId id="455" r:id="rId110"/>
    <p:sldId id="456" r:id="rId111"/>
    <p:sldId id="457" r:id="rId112"/>
    <p:sldId id="538" r:id="rId113"/>
    <p:sldId id="458" r:id="rId114"/>
    <p:sldId id="459" r:id="rId115"/>
    <p:sldId id="460" r:id="rId116"/>
    <p:sldId id="431" r:id="rId117"/>
    <p:sldId id="432" r:id="rId118"/>
    <p:sldId id="461" r:id="rId119"/>
    <p:sldId id="433" r:id="rId120"/>
    <p:sldId id="462" r:id="rId121"/>
    <p:sldId id="463" r:id="rId122"/>
    <p:sldId id="464" r:id="rId123"/>
    <p:sldId id="468" r:id="rId124"/>
    <p:sldId id="465" r:id="rId125"/>
    <p:sldId id="469" r:id="rId126"/>
    <p:sldId id="567" r:id="rId127"/>
    <p:sldId id="568" r:id="rId128"/>
    <p:sldId id="569" r:id="rId129"/>
    <p:sldId id="570" r:id="rId130"/>
    <p:sldId id="571" r:id="rId131"/>
    <p:sldId id="262" r:id="rId132"/>
    <p:sldId id="263" r:id="rId133"/>
    <p:sldId id="264" r:id="rId134"/>
    <p:sldId id="466" r:id="rId135"/>
    <p:sldId id="467" r:id="rId136"/>
    <p:sldId id="471" r:id="rId137"/>
    <p:sldId id="472" r:id="rId138"/>
    <p:sldId id="473" r:id="rId139"/>
    <p:sldId id="474" r:id="rId140"/>
    <p:sldId id="478" r:id="rId141"/>
    <p:sldId id="479" r:id="rId142"/>
    <p:sldId id="306" r:id="rId143"/>
    <p:sldId id="480" r:id="rId144"/>
    <p:sldId id="309" r:id="rId145"/>
    <p:sldId id="482" r:id="rId146"/>
    <p:sldId id="311" r:id="rId147"/>
    <p:sldId id="481" r:id="rId148"/>
    <p:sldId id="483" r:id="rId149"/>
    <p:sldId id="484" r:id="rId150"/>
    <p:sldId id="485" r:id="rId151"/>
    <p:sldId id="487" r:id="rId152"/>
    <p:sldId id="488" r:id="rId153"/>
    <p:sldId id="486" r:id="rId154"/>
    <p:sldId id="489" r:id="rId155"/>
    <p:sldId id="490" r:id="rId156"/>
    <p:sldId id="491" r:id="rId157"/>
    <p:sldId id="492" r:id="rId158"/>
    <p:sldId id="493" r:id="rId159"/>
    <p:sldId id="494" r:id="rId160"/>
    <p:sldId id="304" r:id="rId161"/>
    <p:sldId id="496" r:id="rId162"/>
    <p:sldId id="497" r:id="rId163"/>
    <p:sldId id="499" r:id="rId164"/>
    <p:sldId id="498" r:id="rId165"/>
    <p:sldId id="500" r:id="rId166"/>
    <p:sldId id="501" r:id="rId167"/>
    <p:sldId id="503" r:id="rId168"/>
    <p:sldId id="504" r:id="rId169"/>
    <p:sldId id="505" r:id="rId170"/>
    <p:sldId id="506" r:id="rId171"/>
    <p:sldId id="507" r:id="rId172"/>
    <p:sldId id="508" r:id="rId173"/>
    <p:sldId id="509" r:id="rId174"/>
    <p:sldId id="510" r:id="rId175"/>
    <p:sldId id="511" r:id="rId176"/>
    <p:sldId id="512" r:id="rId177"/>
    <p:sldId id="513" r:id="rId178"/>
    <p:sldId id="514" r:id="rId179"/>
    <p:sldId id="525" r:id="rId180"/>
    <p:sldId id="526" r:id="rId181"/>
    <p:sldId id="527" r:id="rId182"/>
    <p:sldId id="528" r:id="rId183"/>
    <p:sldId id="531" r:id="rId184"/>
    <p:sldId id="533" r:id="rId185"/>
    <p:sldId id="534" r:id="rId186"/>
    <p:sldId id="535" r:id="rId187"/>
    <p:sldId id="536" r:id="rId188"/>
    <p:sldId id="537" r:id="rId189"/>
    <p:sldId id="561" r:id="rId190"/>
    <p:sldId id="572" r:id="rId191"/>
    <p:sldId id="573" r:id="rId192"/>
    <p:sldId id="541" r:id="rId193"/>
    <p:sldId id="278" r:id="rId194"/>
    <p:sldId id="371" r:id="rId195"/>
    <p:sldId id="344" r:id="rId196"/>
    <p:sldId id="345" r:id="rId197"/>
    <p:sldId id="323" r:id="rId198"/>
    <p:sldId id="542" r:id="rId199"/>
    <p:sldId id="543" r:id="rId200"/>
    <p:sldId id="546" r:id="rId201"/>
    <p:sldId id="544" r:id="rId202"/>
    <p:sldId id="545" r:id="rId203"/>
    <p:sldId id="539" r:id="rId204"/>
    <p:sldId id="540" r:id="rId205"/>
    <p:sldId id="282" r:id="rId206"/>
    <p:sldId id="328" r:id="rId207"/>
    <p:sldId id="329" r:id="rId208"/>
    <p:sldId id="330" r:id="rId209"/>
    <p:sldId id="331" r:id="rId210"/>
    <p:sldId id="332" r:id="rId211"/>
    <p:sldId id="333" r:id="rId212"/>
    <p:sldId id="334" r:id="rId213"/>
    <p:sldId id="376" r:id="rId214"/>
    <p:sldId id="574" r:id="rId215"/>
    <p:sldId id="575" r:id="rId216"/>
    <p:sldId id="577" r:id="rId217"/>
    <p:sldId id="576" r:id="rId218"/>
    <p:sldId id="343" r:id="rId219"/>
    <p:sldId id="296" r:id="rId220"/>
    <p:sldId id="553" r:id="rId221"/>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9" autoAdjust="0"/>
    <p:restoredTop sz="94660"/>
  </p:normalViewPr>
  <p:slideViewPr>
    <p:cSldViewPr>
      <p:cViewPr varScale="1">
        <p:scale>
          <a:sx n="82" d="100"/>
          <a:sy n="82" d="100"/>
        </p:scale>
        <p:origin x="965" y="67"/>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theme" Target="theme/theme1.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tableStyles" Target="tableStyle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microsoft.com/office/2016/11/relationships/changesInfo" Target="changesInfos/changesInfo1.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notesMaster" Target="notesMasters/notesMaster1.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commentAuthors" Target="commentAuthors.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presProps" Target="presProps.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ni Tarun HYD UDBA2" userId="ab02101d-1e38-4ec7-aa34-8e64e9574373" providerId="ADAL" clId="{3A432026-715B-411F-82AC-265DE0B51592}"/>
    <pc:docChg chg="delSld modSld">
      <pc:chgData name="Bharani Tarun HYD UDBA2" userId="ab02101d-1e38-4ec7-aa34-8e64e9574373" providerId="ADAL" clId="{3A432026-715B-411F-82AC-265DE0B51592}" dt="2025-09-23T02:25:12.127" v="11" actId="20577"/>
      <pc:docMkLst>
        <pc:docMk/>
      </pc:docMkLst>
      <pc:sldChg chg="modSp del mod">
        <pc:chgData name="Bharani Tarun HYD UDBA2" userId="ab02101d-1e38-4ec7-aa34-8e64e9574373" providerId="ADAL" clId="{3A432026-715B-411F-82AC-265DE0B51592}" dt="2025-09-23T02:25:12.127" v="11" actId="20577"/>
        <pc:sldMkLst>
          <pc:docMk/>
          <pc:sldMk cId="1839668167" sldId="301"/>
        </pc:sldMkLst>
        <pc:spChg chg="mod">
          <ac:chgData name="Bharani Tarun HYD UDBA2" userId="ab02101d-1e38-4ec7-aa34-8e64e9574373" providerId="ADAL" clId="{3A432026-715B-411F-82AC-265DE0B51592}" dt="2025-09-23T02:25:12.127" v="11" actId="20577"/>
          <ac:spMkLst>
            <pc:docMk/>
            <pc:sldMk cId="1839668167" sldId="301"/>
            <ac:spMk id="6" creationId="{00CC56F9-2642-76B5-4020-2A9E106ED957}"/>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5T04:56:59.707"/>
    </inkml:context>
    <inkml:brush xml:id="br0">
      <inkml:brushProperty name="width" value="0.05292" units="cm"/>
      <inkml:brushProperty name="height" value="0.05292" units="cm"/>
      <inkml:brushProperty name="color" value="#FF0000"/>
    </inkml:brush>
  </inkml:definitions>
  <inkml:trace contextRef="#ctx0" brushRef="#br0">1768 15840 0,'20'19'156,"-20"20"-156,0-19 15,0 18-15,19 1 16,-19 20 0,20-40-16,-20 59 15,0-39 1,0-20 0,0 39-1,0-19 1,0-19 15,19 38-15,-19 0-1,0-38 1,0-1-16,0 1 31,0 19-15,0 19-1,0-39-15,0 20 16,0 19 0,0-19-1,0-19 1,0 19 0,19-39 77,-19 19 126,20-19-219,19 0 16,-20 20-16,1-20 15,19 0 1,19 0 0,0-20-1,-38 20 1,-1 0-1,0-19 17,20 19-17,0 0 1,-19 0 15,-1 0 0,1 0-15,-1 0-16,39 0 16,-19 0-1,19 0-15,40 0 16,-21 0 0,1 0-1,-58 0 220,-1 0-220,0 0 1,1 0-1,-1 0 1,-19-20 15,0 1-31,20 19 16,-20-20 0,19 20-16,-19-39 15,0 1 1,20-1-1,-20-20 1,0 1 15,0 19-31,0 0 16,-20-38 0,-19 18-1,20 1 1,19 0-1,-20-20 1,20 20 0,0-40-1,0 60 1,0-1 0,0 0-1,0 19 1,0-18 15,0 18 0,0 1-15,0-1 15,0-19-15,0 20-1,0 0 1,-19 19 187,0 0-125,-20-20-62,0 20-16,19 0 16,-116-19 15,117 19-31,-1-20 15,-38 20 1,39 0-16,-20 0 16,19 0-1,-38 0 1,19-19 0,-19 19-1,19 0 1,20 0-1,-59 0 1,58 0 0,-18 19-1,18-19 1,1 0 0,-20 20-16,39-1 15,-39-19 1,39 20-16,-39-20 31,20 19-15,-1 0 15,1-19-15,-1 20 93,1-1-109,19 1 187,0-1 173,0 1-345</inkml:trace>
  <inkml:trace contextRef="#ctx0" brushRef="#br0" timeOffset="1515.32">2040 16073 0,'0'39'203,"0"-20"-187,0 1 0,0-1-16,0 20 15,0 19 1,0-38 0,0-1-1,0 1 1,0-1-1,0 1 1,0-1 0,0 1-1,0-1 1</inkml:trace>
  <inkml:trace contextRef="#ctx0" brushRef="#br0" timeOffset="3916.27">2079 16093 0,'0'19'281,"20"0"-281,-20 1 31,0-1 32,0 1-63,19-20 15,-19 19-15,0 1 16,20-20-1,-20 19 1,0 0 0,0 1 46,19-20-46,0 0 15,-19 19-15,20 1-1,-1-20 1,1 0-16,-20 19 16,19-19 15,1 20-16,-1-20 17,1 0-17,-1 0 32,-19-20 16,0-19-48,0 20 1,0-1-16,0 1 16,0 0-1,0-1 16,0 1 48,0 38 264,0 1-327,0-1-16,0 0 16,0 1-1,0 38 1,0-38-1,0-1 1,0 1 15,0-1 47,0 0-46,0 1-17,0-1 17,0 1 61</inkml:trace>
  <inkml:trace contextRef="#ctx0" brushRef="#br0" timeOffset="4751.92">2507 16093 0,'0'19'93,"0"20"-93,0 0 16,19-20-16,-19 20 16,0-20-16,0 59 31,0-19-16,0-40 1,0 0 0,-19 20-1,19-19 1,0-1 0,-20-19 171,1 0-187,0-39 16</inkml:trace>
  <inkml:trace contextRef="#ctx0" brushRef="#br0" timeOffset="6176.27">2468 16073 0,'19'-19'63,"1"19"-63,-1 0 62,1-20-62,-1 20 78,1 0-15,-1 0-32,-19 20 110,0-1-126,19-19-15,-19 20 32,20-20-1,-20 19 16,0 0 0,0 1-16,0-1 47,-20 1-62,20-1 15</inkml:trace>
  <inkml:trace contextRef="#ctx0" brushRef="#br0" timeOffset="7752.28">2623 16481 0,'0'-19'47,"0"38"125,0 1-156,0 19-1,0-20-15,0 0 31,0 1 94</inkml:trace>
  <inkml:trace contextRef="#ctx0" brushRef="#br0" timeOffset="9812.16">4528 15782 0,'20'0'94,"-20"19"-94,19 39 31,0-19-16,-19 0-15,0 39 16,0-20 0,0 0-1,0 1 1,0-20 0,0-1-1,0 1 1,20 39-1,-1-39 1,-19-20 0,0 1 15,0-1-31,0 20 16,20 0 15,-20-20-31,0 20 0,0-19 31,0-1-15,0 20-1,0-20 1,0 1 0,0-1-1,0 1 1,0-1 46</inkml:trace>
  <inkml:trace contextRef="#ctx0" brushRef="#br0" timeOffset="16308.03">4800 16093 0,'20'0'125,"-20"19"-125,0 20 16,0 0-16,0-20 16,0 20-1,0-20 1,0 1 15,0-1 16,0 1-31,19-1 15,-19 1 359,0-1-374,0 1 0,0-1-16,0 0 15,0 1 79,0-1-78,0 1-1,0-1 1,0 1 15,0-1-15,0 0-1,0 1 95,0-1-95</inkml:trace>
  <inkml:trace contextRef="#ctx0" brushRef="#br0" timeOffset="18875.12">4839 16073 0,'0'20'93,"0"-1"-77,0 39 0,0-38-1,20-1 1,-1 1 0,-19-1 15,0 0-16,19-19 1,-19 20 0,0-1-1,20 1 1,-1-1 0,-19 1-1,20-1 1,-1 1-1,1-20 48,-1 0-32,0 0-15,1 0-1,-1 0 1,1 0 15,-1 0-31,1 0 16,-1 0 0,1-39-1,-1 39 1,-19-20-16,19 20 15,-19-19-15,20-1 32,-20 1-32,0-1 93,0 1-77,0 0 0,0-1 15,0 1-15,-20 19 62,20-20-63,0 1 1,0-1 0,-19 20-16,19 20 250,0-1-250,0 20 15,0-19-15,0-1 16,0 20-1,0 0 1,19-20 0,-19 20-1,20 0 17,-20 19-17,0-38 1,0 19-1,0 19 1,0-19 0,0 0-1,0 19 1,0-39 15</inkml:trace>
  <inkml:trace contextRef="#ctx0" brushRef="#br0" timeOffset="19711.02">5344 16073 0,'20'0'62,"-20"39"-46,19 0-16,1 77 31,-20-77-15,0-19-16,0 19 15,0 0 1,19 38 0,-19 1-1,0-20 1,20-38 0,-20-1-1</inkml:trace>
  <inkml:trace contextRef="#ctx0" brushRef="#br0" timeOffset="21274.55">5383 15859 0,'20'0'0,"-1"0"15,1 0 204,-1 0-188,0 20-15,-19-1 15,0 1-15,20-20-16,-1 38 15,1 1 17,-20 0-17,19-19 1,-19-1-1,0 1 1,20-20 0,-20 19-1,0 0 17,0 1-1,0-1 94,0 1-110,-20-20 1,1 0-16,19 19 63,-20-19 140,1 0-94</inkml:trace>
  <inkml:trace contextRef="#ctx0" brushRef="#br0" timeOffset="23607.37">5539 16501 0,'19'0'141,"1"0"-126,-1 0 1,1 0-1,-20 19 142,0 1-142,0-1 1,0 0 0,0 1 15,0-1-16,0 1-15,0 19 32,0-20-1,-20-19 235,1 0-157,-1 0-93,1 0-1,-1 0-15,1 0 16,-1 0-1,40 19 329,-1 1-344,20-20 31,-19 0-31,-1 0 16,1 0 0,18 0-1,-38 19 1,20-19-16,-1 0 31,1 0 0,-1 0 63</inkml:trace>
  <inkml:trace contextRef="#ctx0" brushRef="#br0" timeOffset="26554.03">3304 17958 0,'0'20'125,"0"-1"-109,0 20-16,19 0 15,-19-20-15,0 20 16,0 20 0,0-21-16,0 1 15,0-19 1,0-1 0,0 1-1,0 38 1,0-19-1,0 19 1,0-19 0,0 19 15,0-38 78,0-1-93</inkml:trace>
  <inkml:trace contextRef="#ctx0" brushRef="#br0" timeOffset="31323.99">3265 17978 0,'19'0'157,"78"0"-157,40 19 15,-1-19-15,-59 0 16,-38 20-1,-19-20 1,-1 0 281,0 0-297,20 0 16,0 0-1,39 0 1,-39 0-1,-20 0-15,1 0 79,19 0-64,19 19-15,-19-19 16,-20 0-16,20 0 15,0 0 1,0 20 62,19-20-78,0 19 16,-19-19-16,20 0 15,-40 19 1,20-19-16,0 20 16,-20-20 62,1 0-63,-1 0-15,98-20 32,-98 20 61,1 0-77,-1 0-16,20 0 16,19 0-16,0 0 15,1-19 1,-1 0 0,-38 19-1,-20 38 173,-20 1-173,20-19-15,0 19 16,-19-20-16,19 0 16,0 40-1,0-1 1,0-19-1,0-20-15,0 20 16,0-19 0,0 19-1,0-20 17,-20 20-17,20 0 1,0 0-1,0-20 1,0 20-16,0-20 16,0 1-1,0-1 17,0 1-17,0-1 1,-19 1-1,19-1 48,0 0-47,0 1 77,0-1-77,0 1 0,0-1 46,0 1-31,-20-20-15,1 0 0,-1 19-16,1-19 31,0 0-31,-1 0 31,-38 0-15,19 0-1,0 0 1,0 0 0,20 0-16,-1 0 15,-38 0 1,39 0-16,-20 0 15,-39 0 1,20 0 0,-59 19-1,0-19 1,40 0 0,-1 0-1,39 0 16,20 0 1,-1 0 61,-19 0-77,1 0-16,18 0 16,-19 0-16,-19 0 31,38 0-31,1 0 16,0 0 124,-1 0-124,1 0-16,-20 0 15,19 0-15,1 0 16,0 0-16,-1 0 63,1 0 46,-1 0-93,-77 0 15,78 0-16,-1 0-15,20-19 188,-19 19-141,-1 0-32,1 0 1,-1-19 0,1 19 15,0-20 110,-1 1-16,1-1-94,19 1 0,0-1-31,0 1 16,0-20-1,0 0 1,0 20 0,0-1-16,0 1 15,0-1 1,19 1-1,-19 0 1,0-1 15,0 1-31,20-1 16,-1-19 0,-19 20 15,39-20-16,-20 0 1,-19 20-16,20 19 16</inkml:trace>
  <inkml:trace contextRef="#ctx0" brushRef="#br0" timeOffset="32957.03">3809 18405 0,'-19'0'157,"19"20"-142,0-1 16,0 1 48,0-1-64,0 1 16,0-1-31,0 0 16,0 1 0,0-1-1,0 1 32,0-1-31,0 1 15,0-1-15,0 0-1</inkml:trace>
  <inkml:trace contextRef="#ctx0" brushRef="#br0" timeOffset="37510.99">3770 18192 0,'20'0'406,"-20"19"-359,0 0-16,19-19 16</inkml:trace>
  <inkml:trace contextRef="#ctx0" brushRef="#br0" timeOffset="39376.08">4081 18541 0,'39'0'156,"-20"0"-140,1 0 31,-1 0 31,1 0-62,-1 0-16,1 0 109,-1 0-109,0 0 16,1 0-1,-1 0 1,1 0 62,-1 0-47,1 0 1</inkml:trace>
  <inkml:trace contextRef="#ctx0" brushRef="#br0" timeOffset="40727.61">4295 18347 0,'0'19'172,"0"1"-156,0-1-16,-20 1 15,20-1 1,0 1-16,-19-20 15,19 39 1,0-20 0,0 0 31,0 1 15,0-1-15,0 1-16,0-1 47,0 1-62,0-1 0,0 0 46</inkml:trace>
  <inkml:trace contextRef="#ctx0" brushRef="#br0" timeOffset="42129.97">4548 18503 0,'0'-20'32,"19"20"186,0 0-202,1 0 0,-1 0-1,1 0 1,-1 20-16,20-20 31,-19 0-15,-1 0-1,0 0 1,1 0 31,-1 0-31,1 0 30,-1 0-14,1 0-17,-1 0 1</inkml:trace>
  <inkml:trace contextRef="#ctx0" brushRef="#br0" timeOffset="43546.52">4742 18328 0,'-19'0'110,"19"19"-63,0 0-32,-20 1 1,20-1-1,0 1 1,0-1 0,0 1-1,0-1 32,0 1-31,0-1-1,0 0 17,0 1 15,0-1-1,0 1-30,0-1 31,0 1-31</inkml:trace>
  <inkml:trace contextRef="#ctx0" brushRef="#br0" timeOffset="48483">2410 16889 0,'-20'0'15,"20"39"79,0-19-94,0 19 16,0-20-16,0 59 15,0-20 1,-19 0-1,-1 1 1,20 38 0,0 19 15,0-96-31,39 58 16,-39-39 15,0-20-31,0 0 15,20 20 1,-1-19-16,-19 38 16,20-19-1,-1 39 1,-19-40 0,0-18-1,0-1 1,0 1-1,19-20-15,-19 39 16,0-20-16,20 39 16,-20-38-1,19-1 1,-19 1 15,0 19-15,20-20-1,-1 39 1,-19-19 0,0-19-1,0-1 1,0 20-16,0-20 16,0 1-1,0-1 16,0 1 1,0-1-17,0 1 1,0-1 15,0 0-15,0 1 203,58-20-219,-19 19 15,-19-19-15,19 0 16,-20 0-16,1 0 219,-1 0-204,20 0 1,-20 0-1,1 0 32,19 0-47,-1-19 16,-18 19 0,-1 0-16,1 0 15,-1-20 79,1 20-63,-1 0-31,-19-19 16,19 19-1,1 0 1,-1-19 93,20 19-77,-19 0-17,19 0-15,-1 0 32</inkml:trace>
  <inkml:trace contextRef="#ctx0" brushRef="#br0" timeOffset="51822.94">5539 16948 0,'0'19'125,"0"1"-109,0 18-16,0 1 15,0-19-15,0 38 16,0 0 15,0 1-15,0 57-16,0-57 31,-39 18-15,39-18-1,-20-40 1,20 20-16,0 0 16,-19 0-1,19 38 1,0 1-1,-19-20 1,-1 1 0,1 19-1,19-59 1,0 20 0,0 0-16,0 19 31,-20 0-16,20-19 1,0-19 0,0-1-16,0 0 15,0 20 17,0-19-17,0-1 1,20 1-1,-20 19 1,0-20 0,0 0-1,0 1 1,0-1 140,19 1-140,-38-20 609,-1 0-610,1 0 1,-1 0 0,1 0-16,0-20 15,-1 20 1,1 0 31,19-19-16,-20 19 16,1 0 140</inkml:trace>
  <inkml:trace contextRef="#ctx0" brushRef="#br0" timeOffset="78412.66">4470 15704 0,'19'0'125,"20"0"-94,-19 0-31,18 0 16,21 0-1,-1 0 1,20 0-1,-39 0 1,-20 0 0,20 0 62,19 0-78,-38 0 15,19 0-15,19 0 16,0 0 0,-38 0 15,-1 0 0,20 0 0,0 0-15,0 0-16,0 0 16,19 0-1,-19-20-15,-20 20 32,1-19 61,-1 0-77,0 19 15,20 0-31,-19-20 16,77 1-1,-58-1 1,-20 20-16,1 0 16,-1 0 62,20 0-78,0-19 15,-20 19 1,1 0-16,-1 0 16,1 0 140,-1 0-140,1 19-1,96 117 16,-77-116-31,-20 38 16,20 20 15,-39-39-15,39-1 0,-19 1-1,-20 0 1,0 20-1,19-40 1,-19 20-16,19 0 16,1 0-1,-20-20 1,19 20 0,-19 0-1,0-20 16,20 40 1,-20-1-17,0 0 1,0 0 0,19-38-1,-19-1 1,0 1-1,0 19 1,0-1 0,0-18-1,0-1 1,0 1 0,0-1 15,20 1-16,-20-1 17,0 1-17,19-1 1,-38-19 171,-20 0-187,-20 0 16,-18 0-16,-40 0 16,-19 0-1,-78-19 1,98 19 0,57-20-1,40 20 220,-20-19-204,20 19-31,-40 0 15,-18-20 1,-40 20 0,39 0-1,-38 0 17,96 0-17,1 0 141,-1 0-156,-19 0 32,20 0-17,0 0-15,-1 0 16,20 20-16,-19-20 16,-1 0 62,1 0 0,-1 0-78,1 0 15,0 0 1,-1 0-16,-19 0 16,-19 0-1,38-20 1,1 20 0</inkml:trace>
</inkml:ink>
</file>

<file path=ppt/ink/ink1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07:07.086"/>
    </inkml:context>
    <inkml:brush xml:id="br0">
      <inkml:brushProperty name="width" value="0.05292" units="cm"/>
      <inkml:brushProperty name="height" value="0.05292" units="cm"/>
      <inkml:brushProperty name="color" value="#FF0000"/>
    </inkml:brush>
  </inkml:definitions>
  <inkml:trace contextRef="#ctx0" brushRef="#br0">7618 1497 0,'-19'0'94,"0"19"-78,-1 0-1,20 20-15,-19 0 16,19-19-16,0 18 16,-20 1-16,20-19 15,0 19-15,0-20 0,0 0 16,0 20-16,0-19 15,0-1 1,0 20 0,0-19-16,0-1 15,0 0-15,20 1 32,-1 19-32,1 0 15,-20-20 1,19 20-16,-19 0 0,0 19 31,19-38-31,-19-1 0,20-19 16,-20 19-16,0 1 0,0-1 47,19 1-32,-19-1 1,0 1-16,0-1 15,20-19-15,-1 19 16,-19 20-16,0-19 16,20-1-16,-1 1 15,-19-1 1,19-19 15,-19 19 0,20-19-15,-1 0 0,-19 20-16,20-1 15,19-19 1,-20 0-16,20 20 16,0-1-1,-20-19-15,20 20 0,0-20 16,-20 19-16,20-19 15,-19 0-15,-20 20 16,19-20 0,20 0 46,58 19-46,0-19-16,-38 0 15,-40 0-15,1 0 16,-1 0-16,0 0 172,20 0-172,-19 0 16,19 0-16,-20 0 0,20 0 0,0 0 15,-20 0-15,20 0 31,-19 0-31,18-19 16,1 19-16,-19-20 16,19 20-16,-1 0 15,-18 0-15,19 0 0,-20 0 16,1 0 0,-1 0-1,0-19 1,20 19-16,-19 0 15,19 0-15,-20 0 16,20 0-16,0 0 16,-20 0-16,1 0 15,-1 0-15,1 0 94,38 0-94,0-20 16,1 1-16,-1-1 15,-39 1-15,20 19 16,-19-20-16,-1 20 125,0-19-125,1 0 16,-1 19-16,20-20 15,-19 1-15,-1 19 16,20 0-16,-39-20 15,19 1-15,1 19 16,-1-20-16,1 20 16,19-19-16,-39 0 15,19 19-15,0-39 0,1 39 16,19-39-16,0 19 16,-1 1-16,-18 0 15,-1-1-15,20 1 16,-39-1-16,20 1 15,18-1-15,1-19 16,-19 20-16,-1 19 16,20-19-16,-39-1 15,0 1-15,20 19 32,-20-20-1,0 1-16,19 19 1,-19-20-16,0 1 16,19 19-16,-19-39 15,0 0-15,20 20 16,-1-20-16,-19 19 16,20 1-16,-20 0 15,0-1-15,0 1 16,19-1-1,-19 1 1,0-1 15,0 1-31,-19 0 16,-1-1-16,20 1 16,-19 19-16,-20-39 15,39 19-15,-19 20 31,-20-19-31,19 0 0,-19-20 0,20 39 16,-1 0 0,1 0-16,0-20 15,-1 20 1,1-19 0,-1 19-1,1 0 1,-20 0-1,20 0 1,-1 0-16,1 0 16,-1 0-16,1 0 15,-20 0 1,20 0-16,-1 0 16,-19 0-16,20 0 15,-20 0-15,19 0 16,-18 0-16,18 0 15,1 0-15,-1 0 16,-19 19-16,20-19 16,-20 20-16,0-20 15,20 0 1,-1 0 0,20 19-1,-19 1 1,0-20-16,-1 19 15,-19 0-15,0 1 16,0-1-16,20 1 16,-20-1-16,20-19 15,-1 0 1,1 20 15,-1-20-15,1 0-1,0 0-15,-1 19 16,-19-19-16,0 0 16,0 0-16,20 0 15,-20 0-15,20 0 16,-1 0 125,1 0-126,-59 0-15,0 0 16,20-19-16,39 19 15,-20 0-15,39-20 16,-20 20 125,-38 0-48,39-19-93,-20 19 16,-3635-20-16,7289 20 16,-3634 0-16,0 0 140,-1 0-93,1 0-47,-1 0 16,1 0-1,-1 0 110</inkml:trace>
  <inkml:trace contextRef="#ctx0" brushRef="#br0" timeOffset="10048.06">9931 2080 0,'20'0'141,"-1"0"-141,1 0 16,-1 0-1,0 0-15,1 0 16,-1 0-16,1-20 16,-1 20-16,1 0 15,-1 0-15,0-19 16,1 19-16,-20-20 15,19 20 532,1 0-531,-1 0 0,1 0-16,-1 20 15,0-20 1</inkml:trace>
  <inkml:trace contextRef="#ctx0" brushRef="#br0" timeOffset="13909.24">8726 1516 0,'20'0'187,"-1"0"-171,20 0-16,0 0 15,-20 0-15,1 0 0</inkml:trace>
  <inkml:trace contextRef="#ctx0" brushRef="#br0" timeOffset="15281.13">9912 1030 0,'19'-19'109,"1"-1"-109,19 1 16,-1-1-16,1 1 15,-19 19 1</inkml:trace>
  <inkml:trace contextRef="#ctx0" brushRef="#br0" timeOffset="16609.79">10825 1302 0,'20'0'94,"-1"0"-78,20 0-1,-20 0-15,1-19 16,19 19-16,-20 0 16,1 0-16,-1-20 15,0 1 1,1 19-16</inkml:trace>
  <inkml:trace contextRef="#ctx0" brushRef="#br0" timeOffset="19454.14">9853 3246 0,'59'0'16,"-40"-20"-16,20 20 15,0-19-15,-20-1 16,1 1-16,19 19 16,-39-19-16,19 19 47,1 0 46,-1-20-61,-19 1-17</inkml:trace>
  <inkml:trace contextRef="#ctx0" brushRef="#br0" timeOffset="21855.41">10884 3265 0,'19'0'110,"0"0"-110,20 0 15,-19 0-15,-1 0 16,20 0 0,-20 0-16</inkml:trace>
  <inkml:trace contextRef="#ctx0" brushRef="#br0" timeOffset="23031.87">10242 3868 0,'20'-20'141,"18"-19"-141,-18 20 15,-1-1-15,1-18 16,19-1-16,-20 19 16,20-19-16,-39 20 15,0 0-15</inkml:trace>
  <inkml:trace contextRef="#ctx0" brushRef="#br0" timeOffset="27401.27">8085 6278 0,'-20'0'110,"-18"58"-95,-1-19-15,0 19 16,19 0-16,-19-19 0,39 0 16,-38 0-16,38-20 15,-20 20-15,1 0 16,19-19-16,-20 19 16,1-1-16,19 1 15,-20-19-15,20 19 16,-38 19-16,18-39 0,-19 59 15,20-20-15,-1 1 16,-18-1-16,18-39 16,20 20-16,-39 20 15,39-1-15,-19 59 16,-1-20 0,1-39-16,19 20 15,0-1-15,-20-57 16,20 19-16,0 0 15,0-20-15,0 39 16,0 1-16,0-20 16,0 19-16,0 20 15,0-40-15,0 21 16,0-20-16,0-20 0,0 20 16,0 0-16,0-20 15,0 20-15,20-19 16,-20 18-16,0 40 15,19 0-15,-19-20 16,0 1-16,20 38 16,-1-20-16,-19 1 31,20-19-31,-1-21 0,1 1 16,-20 20-16,38 38 15,1 39-15,20-58 16,-40 58-16,20-20 15,0-38-15,-20 0 16,1 19-16,18 19 16,-18-57-16,19 38 0,0-19 15,0-20-15,-1 20 16,40 38-16,19 1 16,-19 0-16,58-1 15,-58-38-15,-20-39 16,-19 0-16,-20 0 0,20-20 31,0 0-31,0 20 0,-19 0 0,38 0 16,20 0-16,58-20 31,0-19-31,0 0 16,-39 0-16,20-19 15,19-1-15,-39 1 16,19-39-16,-57 58 0,57-39 15,-77 39-15,19-20 16,1 1-16,-1 0 16,-39-1-16,20-19 15,0 0-15,0-19 16,0 39-16,-20-20 16,20-39-1,0 0-15,19-77 0,-19 58 0,0-20 16,-19 20-16,-1 19 15,39-39-15,-38 40 16,-1-59-16,1 0 16,-20 19-16,19-19 15,-19-39 1,0 39 0,0-19-16,0 18 15,0 1-15,0 20 0,0-20 16,20 0-16,-20 0 15,0-20-15,38-19 16,-38 39-16,0 0 16,0 20-16,20-20 15,-20-1-15,0 1 0,0 0 16,0 39 0,0 0-16,0 0 0,0 0 15,0 58-15,-20-20 16,1 1-16,-20-39 31,20-39-31,-20 58 16,0 20-16,0 0 0,0-20 15,0 0 1,0-19-16,-19-59 0,19 59 16,-19-19-16,19 57 15,-19 1-15,-1 0 16,21-20-16,-1 59 15,0-1-15,39 1 16,-20 19 47,1 0-32,-59 19-31,-77 20 15,-1 19-15,-19-19 32,0 19-32,1-19 0,-1 20 0,39-20 31,77-1-31,40-38 16,-1 20-16,1-20 0,19 19 15,-19 20 1,-20-19-16,0 18 0,19 1 15,-19 0-15,1 20 16,-1-21-16,0 1 16,0 20-16,20-21 15,-20 1-15,0-19 16,0 19-16,20-1 16,-1-18-1,-19-1-15,39 1 16,-19-1-16,-1 1 15,20-1-15,-19-19 16,19 20 78,-20-1-94,20 20 15,-19-39-15,19 19 16,0 1-16,-19-20 16,19 19 124,-39 20-140,0 0 16,39-20-16,-20 1 16,1-1-16,0 1 15,-1-1-15,1 20 16,-1-39-16,20 39 15</inkml:trace>
  <inkml:trace contextRef="#ctx0" brushRef="#br0" timeOffset="32772.54">13488 13197 0,'19'0'141,"59"0"-141,-20 0 16,-19 0-16,0 0 15,19 0-15,-38 0 16,19 0-1,-20 0-15,20 0 0,0-20 16,-20 20-16,20 0 16,0-19-16,-19 19 15,18-20-15,1 20 16,-19-19-16,-1 19 0,1 0 78,18 0-47,1 0-15,-19 0 0,19 0-16,-20 0 0,1 0 15,18 0-15,-18 0 188,-1 0-173,20 0 1,0 0-16,-20 19 0,1-19 16,-1 0 93,1 0-109,19 0 16,-20 0-1,0 0 63,1 0 32,19 0-95,0 20 1,-20-20-16,1 0 16</inkml:trace>
  <inkml:trace contextRef="#ctx0" brushRef="#br0" timeOffset="34364.37">15315 13372 0,'116'-20'141,"1"20"-125,19-19-16,0-1 15,-58 20-15,-20-19 16,1 19-16,-40 0 15,20-20-15,-20 20 16,1 0-16,19 0 16,-20 0-16,39 0 15,20 0-15,-20 0 16,1 0-16,-1 0 16,-19-19-16,19 0 31,-38 19-31,-1 0 47,-19-20 187</inkml:trace>
  <inkml:trace contextRef="#ctx0" brushRef="#br0" timeOffset="38511.61">15043 5870 0,'-20'19'32,"20"0"-17,0 1-15,-19-1 16,-1 1-16,20 19 15,0-1-15,-19-18 16,19-1-16,0 1 16,0-1-16,0 1 31,0-1-31,0 20 16,19 0-1,20-20-15,-19 20 0,19-19 16,-1-1-1,-38 0-15,20-19 16,-1 0-16,1 20 16,-20-1-16,19 1 0,1-1 15,-1 20-15,1-39 16,-1 39 0,0 0-16,-19 0 15,0-20 1,0 20-16,0-20 15,-19 20 1,-20 0-16,0 0 0,20-20 16,-20 40-16,0-20 15,0-1-15,0 1 16,20-19 0,-20 19-16,20 0 0,19-20 15,0 20-15,-20 0 16,20 0-1,0-1-15,20-18 16,-1 38 0,0-58-16,1 20 15,-1-1-15,-19 0 16,0 1-16,39-1 16,-39 1-16,39 19 15,-39-20-15,19 1 16,1 18-16,-20-18 15,19-1-15,-19 20 16,0 0-16,-19 19 31,19 1-31,-39 38 0,20-19 16,-20 38-16,19-58 16,1 20-16,-1 39 0,20-59 15,0-19 1,0 0-16,0-20 15,0 1-15,0-1 16,0 1 47,0 18-48,0-18-15,0-1 16,-38 20-16,-1-19 15,0 57-15,0-38 16,0 39-16,0-20 16,0 1-16,0-21 15,20-18-15,19-1 16,0 1-16,0 19 16,0-20-16,19-19 15,1 0 32,38 39-31,-38 0-16,19 0 15,-20-39-15,-19 19 32,0 1-17,0-1-15,0 0 16,0 20-16,0 20 15,0-40 1,0 20-16,0 19 16,19-19-16,20 0 15,-19 0-15,19 0 16,-1 0-16,-18-20 16,-1 20-16,-19-20 15,20-19-15,-20 20 78,0 19-62,-20 0-16,1-1 16,-1 1-16,20-19 15,-19-1-15,19 1 16,0-1-16,0 0 140,-19 1-124,-1-1-16,1 20 16,-1 0-1,1-20-15,-1 20 0,-18 0 16,38 0-16,-20-19 16,20 18-16,0-18 15,0 19-15,0-20 16,0 1 15,0-1-31,0 0 16,0 1-1,0 19-15,-19 0 16,-20-1 0,0 1-16,19-19 15,-18 19-15,-1 19 16,0-19-16,39 0 15,-20 0-15,20-20 16,0 0 0,20 20-1,-1-39 1,1 39-16,-1-19 0,1-1 16,18 20-1,1 0-15,0-20 0,0 20 16,-19-19-16,18 18 15,1 1-15,20 0 16,-21-19-16,21-1 16,-20-19-16,19 19 15,-39 1-15,20-20 16,-19 0 312,-20-20-328</inkml:trace>
  <inkml:trace contextRef="#ctx0" brushRef="#br0" timeOffset="41672">11953 13391 0,'0'0'0,"-20"19"0,20 1 16,-19-20-16,-1 19 16,1 1-16,-20-1 15,0 20-15,0 0 16,0 19-16,-19-19 15,-20 39-15,20-20 16,-20 20-16,39-39 16,0 39-16,20-40 15,-20 21-15,20-20 16,-1-1-16,20 1 16,-19 0-16,19 39 15,39 136 1,0-175-1,-1 38-15,1-18 16,0-20-16,-19-1 16,18 1-16,1-19 15,0 19-15,0-1 16,0 21-16,-20-40 16,20 59-16,0-20 15,-19 20-15,18-20 16,-18 1-16,-20-40 15,19 39-15,-19 20 16,20-39-16,-20 58 16,0-19-16,0-20 0,0-19 15,0 58 1,0-58-16,0 58 16,0-38-16,0-40 15,0 39-15,0-19 0,-20 0 16,-19 0-1,1 39-15,-1 19 0,0-19 16,0-40-16,0 21 16,20-20-16,19 19 15,0-19-15,0 39 16,0-1-16,19 1 16,20-20-16,0-19 15,0 0-15,-20 0 16,1-20-16,-20 1 15,0-1 1,0 20 0,-20 19-16,-38 1 15,-20 77-15,-39 19 16,20-19-16,0-19 16,0 38-16,39-19 15,19 0-15,39-58 16,-20 0-16,20 0 15,39-1-15,0-18 16,0-40-16,-20 20 16,20 0-16,-19 0 15,-1-20-15,1 1 16,-20-1 31,0 1-47,0 18 15,0 1-15,0-19 16,19 38-16,20 0 0,-20-19 16,1 20-16,19-1 15,-1-19-15,1 19 16,-19-39 0,19 1-16,0 19 0,-1 0 15,-38-20-15,0 0 63,20-19-48,19-19-15,38-98 16,-18-38 0,38 19-16</inkml:trace>
  <inkml:trace contextRef="#ctx0" brushRef="#br0" timeOffset="45651.87">18172 9329 0,'0'19'31,"0"1"-15,0-1-1,-20-19-15,20 20 16,0-1-16,0 1 16,-19-1-16,0 0 15,19 20-15,-20-19 16,1 19-16,-1 0 16,1-1-16,-1-18 15,-18 19-15,38 0 16,-20-20-16,1 20 15,-1 19-15,20-38 16,-19 38-16,19 0 16,0-38-16,0 19 15,0 19-15,19-19 16,20-20-16,-39 1 16,39-1-16,-20 0 15,1-19 16,-1 20-31,20 19 16,0-20-16,0 20 16,0 0-16,-20-20 15,20 20-15,0 0 47,-39 0-47,19-20 16,-19 20-16,0 58 31,-19-58-31,-20 39 16,-58 194-1,39-136-15,19-39 16,19 20-16,20-20 0,0 0 16,0 1-1,0-40-15,20 0 16,19 0-16,-20-38 0,20 38 15,0-19-15,0 0 16,-1-20 0,-18 20-16,19 0 15,0 0-15,-20 0 0,20-20 16,-39 20-16,0 0 16,0-19-16,0 18 15,19 21-15,1-1 16,-1 20-16,1-20 15,-20 20-15,19-39 16,1 77-16,-20-57 16,38 18-16,-18-38 15,19 0-15,-20 0 16,-19-20-16,20 20 16,-1 0-16,0-19 15,-19 18-15,20 1 16,-20-19-16,0 19 15,-39-1-15,20-18 16,-20 38-16,19-19 16,-19 19-16,1 20 15,-1-20-15,0 20 16,19 0-16,1-20 16,19-19-16,0 0 15,0-20-15,0 40 16,39 77-16,-20 0 15,1-97-15,-1 0 16,1-1-16,-1-18 16,0 58-16,20-20 15,-19 0-15,-20-38 16,-59 57 15,-18-38-15,-40 0-16,78 0 15,20 0-15,-20 0 16,0 0-16,39-20 16,0 20-16,0-20 15,0 20-15,0-19 16,19-1-16,-19 20 16,39 0-16,0 0 15,0 0-15,0-1 16,-20 1-16,20 0 15,-19-39 1,-20 20 15,0-1-31,-20 20 16,1 0-16,19 0 16,-20-20-16,20 59 15,-38 58-15,18-97 0,20 19 16,0 39-1,0 0-15,0 1 16,20-1-16,-1-39 0,20 39 16,-20-77-1,-19-1-15,0 1 16,0-1 31,0 20-32,0-20 1,-19 20-16,-1 0 0,1-20 16,0 40-16,-1-1 15,1 0-15,19 40 16,-39-1-16,0-39 16,0 39-16,20-19 15,-20 39-15,0-1 16,0-38-16,-19 0 15,38-20-15,1 0 16,-20 1-16,20-21 16,-1 21-16,1-40 15,-1 20-15,1 0 94,-20 19-78,19-19-16,1 19 15,-20-19-15,39-19 16,-39 96 0,20-96-16,19-1 15,0 1 1,0 19-16,-20-1 15,1-18-15,0 19 0,19 0 16,0-1 0,-20 1-1,20 0-15,0-19 0,0-1 32,0 1-17,0-1 1,0 20-1,0 0 1,0-20-16,20 1 16,-1 18-16,-19 1 15,19-19-15,-19-1 16,0 1-16,39 18 0,-19 1 16,19 20-16,-1-20 15,-18-20-15,-20 0 16,19 20-16,1-19 0,19 19 15,-39-20-15,19-19 16,20 39 0,-39-20-1,39 1-15,0-1 0,-39 1 0,19-1 32,20 20-32,-20-20 15,1 1-15,-1-20 16,1 0-1,-20 39-15,39 0 16,-1-1-16,-18-18 16,-1-20-16,-19 39 15,20-20-15,-20-38 235,0-1-235,-20-19 15,-19 1 1</inkml:trace>
  <inkml:trace contextRef="#ctx0" brushRef="#br0" timeOffset="49771.11">7910 14460 0,'97'39'78,"0"-20"-78,39-19 15,20 0-15,38 0 32,39 0-32,-38-19 15,-20-20-15,-39 0 0,0 20 16,-20-20-1,-57 19-15,-20-19 0,-1 39 16,1 0-16,-39-19 16,0 0-16,0-1 109</inkml:trace>
  <inkml:trace contextRef="#ctx0" brushRef="#br0" timeOffset="50487.91">8765 15082 0,'117'19'78,"38"-19"-62,20 0-16,19 0 16,1-19-16,-1-1 15,-58 20-15,0-58 16,-39 58-16,-38-19 15,-20 19-15,-20-20 16,0 20-16,1 0 125</inkml:trace>
  <inkml:trace contextRef="#ctx0" brushRef="#br0" timeOffset="51233.59">8571 16034 0,'19'0'78,"156"-19"-78,19-1 16,1 20-16,19-19 16,-98 19-1,20 0-15,-58 0 16,-20 0-16,-19 0 0,19-20 16,-19 20-1,-19 0-15,-1 0 0</inkml:trace>
  <inkml:trace contextRef="#ctx0" brushRef="#br0" timeOffset="51884.3">8435 17006 0,'39'0'78,"135"-19"-78,1-20 15,0-20-15,0 21 0,-39-1 16,0 0-16,-58 0 0,-39 0 31,-39 20-31,0-1 31,0 1-31,0-1 16,0 1-16,39-20 0,19 20 16,-19-1-16,-20 20 15</inkml:trace>
  <inkml:trace contextRef="#ctx0" brushRef="#br0" timeOffset="53296.25">9193 17531 0,'39'0'110,"97"-20"-110,0-38 15,19 19-15,20-19 0,-39 19 16,-19-19-16,-59 58 15,-19-20-15,-39 1 16</inkml:trace>
  <inkml:trace contextRef="#ctx0" brushRef="#br0" timeOffset="53934.87">8823 18658 0,'98'-19'79,"76"-20"-79,1-20 15,-19 21 1,-1-21-16,-19 20 15,-77 20-15,-40-1 16,20 1-16,-20 19 16,-19-19-1,20-20-15,19 19 16,0 20-16,-20 0 0,1 0 16,-1 0-16</inkml:trace>
  <inkml:trace contextRef="#ctx0" brushRef="#br0" timeOffset="54692.38">8240 20096 0,'39'0'141,"117"-39"-126,19 1-15,19-21 16,-58 20-16,0-19 15,-58 19-15,-20 0 16,0 20-16,-19-1 16,-19 1-16,38-20 15,-19 0-15,0 0 16,0 20-16,-20 19 16,1-20-16</inkml:trace>
  <inkml:trace contextRef="#ctx0" brushRef="#br0" timeOffset="57642.31">15140 20077 0,'58'0'110,"156"-78"-110,39-19 15,58 19-15,-117 0 16,-19 20-16,-39 0 15,-19 19-15,-59 19 16,-39 1-16</inkml:trace>
  <inkml:trace contextRef="#ctx0" brushRef="#br0" timeOffset="58896.81">21262 19513 0,'20'0'15,"57"-39"95,-18 0-110,-21 1 15,1-1 1,0 19-16,0-19 0,0 1 0,-20-1 15,20 19-15</inkml:trace>
  <inkml:trace contextRef="#ctx0" brushRef="#br0" timeOffset="59430.88">21554 19960 0,'19'-58'94,"20"19"-94,19-78 15,-19 59-15,0-20 32,0 39-32,-20 1 15,20-21-15,0 1 0,0 19 16,0 20 0,-20-20-16,1 0 0,-1 20 15</inkml:trace>
  <inkml:trace contextRef="#ctx0" brushRef="#br0" timeOffset="60413.97">20485 18677 0,'0'-38'94,"19"-40"-78,59 0-16,-20 20 31,-19-20-31,19-19 0,1 39 15,-20 19-15,19-20 0,-39 1 16,20 19-16,0 0 31,0 20-31,-39-1 16,39-18-16</inkml:trace>
  <inkml:trace contextRef="#ctx0" brushRef="#br0" timeOffset="63128.94">19863 11545 0,'19'0'16,"1"39"-1,-20 19-15,19 0 16,20 20-16,-39 0 15,19-20-15,-19 59 16,20-20-16,-1-20 16,1 21-16,19 18 15,-20-38-15,20 19 16,19 20-16,-38 19 16,-1-20-16,0 20 15,1 1-15,-20 18 16,0 20-16,-39-78 15,20 39-15,-20 0 16,19 0-16,1-19 16,-1-39-16,1 19 15,0 0-15,19 39 16,0-58-16,0 0 16,0-1-16,0-38 15,0 0-15,0-20 16,0 20-16,0 0 15,0-19 1,0-1-16,-20-38 141</inkml:trace>
  <inkml:trace contextRef="#ctx0" brushRef="#br0" timeOffset="63931.53">19552 15296 0,'0'39'63,"19"38"-48,20-38-15,-39 39 0,20 0 32,18-1-32,-18 59 0,-1 137 31,1-137-31,-1 0 16,-19 0-16,0-39 15,0 0-15,0 0 0,0-19 16,0-20-16,0-19 15,20 0-15,-20 0 16,19-20-16,-19 20 16,0-19-16,0-1 15,-19-19 157</inkml:trace>
  <inkml:trace contextRef="#ctx0" brushRef="#br0" timeOffset="64551.41">19571 17609 0,'0'19'15,"0"0"1,0 1 0,0-1-16,0 1 15,20-1-15,-20 20 16,19 0-16,1-20 16,-20 20-16,19 0 15,0 0-15,20 0 16,-39 0-16,20 0 15,-1-20-15,1 20 16,-20 0-16,0-20 16,0 1-1,0-40 142</inkml:trace>
  <inkml:trace contextRef="#ctx0" brushRef="#br0" timeOffset="66785.3">21962 10184 0,'0'58'63,"0"-19"-63,0 0 16,0 39-16,0-20 15,0-19-15,0 19 0,-20 1 16,20-40-16,0 39 15,-19 1-15,19-20 16,0-20-16,0 20 16,0-20 15</inkml:trace>
  <inkml:trace contextRef="#ctx0" brushRef="#br0" timeOffset="68660.02">21107 8435 0,'0'19'62,"19"1"-62,-19-1 16,0 20-16,19 0 0,-19 0 15,0-20 17,0 1-32,20-1 15,-20 1 360,0-1-359,0 1-16,0-1 15,0 20-15,0-20 0,0 1 16,0-1-16</inkml:trace>
  <inkml:trace contextRef="#ctx0" brushRef="#br0" timeOffset="73110.2">22137 6997 0,'0'19'188,"0"20"-188,-20-19 15,20 18-15,-19 1 16,19-19-16,0 19 15,0-20-15,0 20 16,0 0-16,0-20 16,0 20-16,-20-39 15,20 19-15,0 1 0,0 19 16,0-20 156,0 1-157,-38-1-15,18 20 16,-19 0-16,0 0 16,0 0-16,20-20 15,0 0 1,-1-19 62,1 0-62,-98 0-16,-58 20 0,39-20 15,0 19-15,39-19 16,-39 0-16,97 0 16,-19 0-1,19 0-15,19 0 16,1 0 62,19 20-62,-78-20-16,0 19 15,-58-19-15,39 20 16,39-20-16,39 0 15,-1 0-15,1 0 157,-1-20-142,1-19-15,19 0 16,-20 1-16,1 18 16,-1 1-1,-18-78 1,-1 19-16,0 19 15,39 40-15,-20-20 16,1 0-16,0 20 16,-1-1-1,20-18-15,-19 18 0,19-19 16,0 0-16,-20 20 16,20-20-16,0 20 15,0-1-15,-19 1 16,19-1-16,0 1 15,0-1 1,0 1-16,0 0 16,0-1-16,0 1 15,0-20-15,39-19 0,-39 38 16,19-19 0,-19 20-16,20-1 0,18-19 15,1 1-15,-19-1 16,19 19-16,-1-19 15,1 1-15,20-1 16,-40 19-16,20-19 16,-20 20-16,-19 0 15,39 19-15,0-39 0,58 0 16,-19 0-16,0 0 16,38-19-16,-38 19 15,0 0-15,-20 39 31,20-19-31,-59 19 16,40 0-16,-20 0 16,-20 0-16,0 0 15,1 0-15,38 0 16,20 0-16,58 58 0,0-39 16,0 1-16,-58-1 15,-20-19-15,-58 20 16,20-20-16,-1 19 78,0 20-78,20-20 16,0 20-16,0 39 15,0-39-15,-20 19 0,1-38 31,-1 18-31,1 1 16,-1 0-16,-19 0 16,0 0-1,19-20 1,-19 1-16,0 19 16,20 0-16,-20-20 0,0 20 15,19 0-15,-19-20 16,0 1-16,0-1 15,0 20 1,0 0 0,0 0-16,0-20 15,0 20-15,0 0 0,0-20 16,0 1 0,0-1-16,0 20 15,-19-20-15,19 1 31,-20 19-31,20-20 16,-19 20-16,19-20 31,-19 1-15,19-1-16,-20-19 16,1 20-16,19-1 0,-20 1 15,1 19-15,-20-1 16,20 1-1,-1 0-15,1-19 16,-1 18-16,20-18 16,-19-1-1,19 1 63,-58-1-62,38-19 0,-19 20-16,0-20 0,20 0 15,-1 0-15,1 0 78,0-39-62,-20-20-16</inkml:trace>
  <inkml:trace contextRef="#ctx0" brushRef="#br0" timeOffset="75488.36">21379 4762 0,'-78'0'16,"156"0"-16,-195 19 0,78-19 16,0 0-16,20 0 15,-20 0-15,-19 0 16,38 0-16,1 0 16,-1 0-16,-18 0 0,-1 0 15,19 20-15,-19-20 16,1 0-1,18 0-15,-19 19 0,20-19 16,-20 19 0,19-19-16,-18 0 0,-1 20 15,0-1-15,19 1 0,-18-1 16,-1 20 0,0-39-1,19 19-15,-18 1 0,-1 19 0,0-20 31,19 1-31,-38-1 16,19 1-16,0 18 16,20 1-16,-20-19 0,0-1 15,0 20-15,20 0 16,-20 0-16,0 0 16,20-20-16,-20 20 15,39 0-15,-20 19 16,1-38-16,-1 38 15,1-19-15,0-20 16,-1 20-16,20 0 16,0-20-16,0 20 0,0 0 15,0-19-15,0 18 16,0-18-16,0 19 16,39 0-16,-20-1 31,40 40-31,-1 19 15,39-19-15,20-20 16,-20 20-16,59 19 16,-20-38-16,19-1 15,-19-19-15,0 39 0,0-40 16,20 21-16,-20-40 16,0 20-16,58-39 15,-58 19-15,0-19 16,-39 0-16,-38-19 15,-20 19-15,19-39 16,0 0-16,0 20 16,1-20-16,-20 0 0,19 0 31,-19 20-31,0-20 0,0 0 0,-20 0 16,20 0-16,-20 20 15,1-20-15,-1 20 31,-19-1-31,20 1 16,-1-20-16,20 39 16,-39-20-16,19-18 0,1 18 15,-1 1-15,-19-20 16,0 19-16,20-19 16,-20 1-16,19 18 15,1-19-15,-20 0 16,0 1-1,0 18-15,0-19 16,0 20-16,0-20 16,-20 0-16,1 0 15,-20 20-15,0-20 16,0 0-16,0 0 16,20 0-16,-1 20 15,-19-20 1,1 0-16,-1 0 15,19 20-15,-19-20 16,1 0-16,-1 0 16,19 20-16,-19-1 15,0-19-15,1 1 16,-1-1-16,19 19 16,-19-19-16,-19 1 15,0-1-15,19 0 16,-39 0-16,-19 0 15,19 0-15,39 20 16,-38-20-16,38 0 16,0 39-16,0-19 15,20-1-15,-20 1 16,0 19-16,19-20 16,1 20-1,0 0-15,-1 0 16,1 0-1,-1 0 1,1 0-16,19 20 234</inkml:trace>
  <inkml:trace contextRef="#ctx0" brushRef="#br0" timeOffset="78741.87">21767 2682 0,'0'0'16,"-38"-19"-16,18 19 0,-38 0 109,-20 0-109,39 0 16,-39 0 0,1 0-16,-1 0 15,39 0-15,-19 0 16,-1 19-16,40-19 15,-59 0-15,20 0 0,0 0 16,-1 0-16,1 0 16,-59 0-16,40 0 15,-1 0-15,20 20 16,-20-1-16,20-19 16,-1 19-16,40 1 0,-20 19 15,0-20-15,20-19 16,-1 20-16,1-1 15,-20 20-15,20-20 32,-1 20-32,-19-19 15,0 18-15,20-18 16,-20 19-16,0 0 16,0 0-16,0-1 0,20-18 15,-20 19-15,0 0 16,0-1-16,20-18 15,-20 19 1,0 0-16,0 0 0,0-1 16,20-18-16,0 19 15,-20 0-15,39-20 16,-20 0-16,20 20 0,-19-19 16,19-1-16,0 1 15,0-1 1,0 20-1,0-20 1,0 20-16,0 20 0,0-21 16,0 21-1,19 18-15,1 1 16,-1-58-16,1 57 0,18-38 16,1 20-1,0-21-15,-39 1 0,39 20 16,0-1-16,0 0 15,0-19-15,0 39 16,-1-59-16,-18 20 16,19 0-16,0 0 15,-1-20-15,1 20 16,-19 0-16,19 0 0,0-20 16,-1 1-16,-18-1 15,19 20-15,19 0 31,20-20-31,-39 1 0,77-1 16,1-19-16,19 0 16,0 0-16,0 0 0,19 0 15,-38-58 1,19 39-16,-58-1 16,0-19-16,38 0 15,-38 0-15,0 1 16,-1-1-16,21 19 15,-1-19-15,0-19 16,39 19-16,20-19 16,-79 19-16,1 0 0,-20 0 15,-38 20-15,19-20 16,-20 0-16,1 20 16,-1-20-16,0 0 15,1 0-15,-1-39 16,-19-19-16,20 19 0,-1 40 31,-19-21-31,20 20 16,-20 20-16,0-20 15,0 20-15,0-20 16,0-20-16,-20 21 16,1 18-16,19-38 15,-20 0-15,-19-20 16,1 0-16,-1 0 15,-20 1-15,40 18 16,-20-18-16,-19-40 16,-1 20-16,1 38 15,-39-57-15,19 38 16,20 59-16,19-20 16,0 0-16,20 0 15,-20 20-15,0-20 16,0 39-16,39-20 15,-19 1 32,-20 19-31,-39-39 0,-19 0-16,58 39 15,0 0-15,0 0 16,0 0-16,20 0 15,0 0 1,-1 0 15,1 0-31,-20 0 16,0 0 0,19 20-1,1-20-15,19 19 16</inkml:trace>
  <inkml:trace contextRef="#ctx0" brushRef="#br0" timeOffset="82389.95">17453 253 0,'-39'0'156,"19"19"-156,-38-19 16,0 20-16,0-1 16,38-19-16,-19 19 0,0-19 15,20 0 1,-1 0 0,1 0-16,-20 0 15,0 20-15,-38-1 16,-40 20-16,20-39 0,19 0 15,0 0 1,20 20-16,-20-20 0,20 0 16,19 19-16,20-19 15,-1 0 1,1 19 31,-40 1-47,-18 19 15,-40 0-15,-19-1 0,19 21 16,20-20-16,20 0 31,38-20-31,0 0 16,19-19-16,1 20 0,-1-20 16,1 0-1,19 19-15,-19 1 0,-20-1 16,0 1-16,19 18 15,-18 1-15,-1 0 16,0-19-16,0 19 16,19-1-16,-18 1 15,-1 0-15,19-19 0,1-1 16,-1 0 0,1 1-16,0 19 15,-1 0-15,1-1 0,19-18 16,-20-1-16,20 1 15,-19-1 1,19 1-16,-20-1 16,20 1-1,39-20 126,117 19-125,-40-19-1,79 0-15,-59 0 16,-20 0-1,-18 0-15,-21-19 16,40 19-16,0-20 16,-40 1-16,20 19 15,1-20-15,18-19 16,20-19-16,-19 19 16,-20 0-16,0 0 15,0 1-15,-38-1 0,38 0 0,20-19 16,-40 19-16,1 0 15,0 0 1,-20 0-16,0 0 16,40 20-16,-21-20 15,-18 0-15,-21 39 16,-18-19 0,-1 19-16,1-20 46,-1 1-30,1 19-16,-1-20 16,1 1-16,-20-1 15,0 1 1,19-1-16,0 1 16,1-20-16,-1 0 15,-19 20-15,20 19 16,-20-39-16,0 20 0,19 19 15,-19-20 1,0 1 0,0-1-16,-19 20 15,-1-19-15,-19-1 16,1 1 0,18 0-16,-19 19 0,0 0 15,0 0-15,-38-20 16,18 20-1,1-19-15,0-1 16,-1 20-16,1-19 0,39 19 0,-20-20 31,-19 20-31,19-19 16,19 19-16,-19 0 16,20 0-16,-20 0 15,0 0-15,20 0 16,-20 0-1,19 0 1,1 0-16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18:19.844"/>
    </inkml:context>
    <inkml:brush xml:id="br0">
      <inkml:brushProperty name="width" value="0.05292" units="cm"/>
      <inkml:brushProperty name="height" value="0.05292" units="cm"/>
      <inkml:brushProperty name="color" value="#FF0000"/>
    </inkml:brush>
  </inkml:definitions>
  <inkml:trace contextRef="#ctx0" brushRef="#br0">12244 14460 0,'19'0'297,"20"39"-281,39 0-16,-20 0 15,1-1-15,-1 1 0,-39-19 16,20 19-16,-19-20 16,-1 1-16,-38 18 297,-20 1-282,0-19-15,20-1 16,-1 1-1,1-1-15,-1-19 266,20 19-235,-19 1-31,19-1 0,-20-19 16,-18 20-16,38-1 16,-20-19-16,1 20 125,-1-1-110,20 0 16,-19-19-31</inkml:trace>
  <inkml:trace contextRef="#ctx0" brushRef="#br0" timeOffset="59164.9">20057 11953 0,'58'-20'203,"40"-19"-203,-40 20 31,0-20-31,20 20 0,-39-1 16,-20 1 0,20-1-16,0 1 15,-20 0-15,1 19 16,-20-20-16,39 20 15,0 0 1,-1-19-16,-18-1 16,19 20-16,0-19 0,-20 19 15,20 0-15,0-20 16,-20 20-16,1 0 16,-1 0 62,20-19-78,39 19 0,-39 0 15,38 0 1,1-19-16,-39 19 16,-20 0-16,20 0 0,0 0 31,-19 0-16,-1 0-15,20 0 16,-20 0-16,40 0 16,-1 0-16,-19 0 15,0 0-15,0 0 0,-20 0 16,20 0-16,-20 0 16,1 0-16,19 0 15,-20 0-15,0 0 16,20 19-1,-19-19-15,19 19 16,0 1-16,-20 19 16,39-39-16,-19 39 0,19-39 31,-38 19-31,19 0 0,0-19 0,-39 20 31,38-20-31,-18 19 16,-1-19-16,1 0 15,-1 0-15,1 0 16,-1 20 0,1-1 218,-1 1-218,0-1-16,20 0 15,-19-19-15,-1 20 16,1-20 0,-1 0-1,-19 19-15,19-19 47,1 0-47,-20 20 16,19-1-16</inkml:trace>
  <inkml:trace contextRef="#ctx0" brushRef="#br0" timeOffset="61128.82">22778 11331 0,'-19'19'47,"-1"1"-31,20-1-16,0 1 15,-19-1-15,19 20 16,0-20-16,0 20 31,0 0-15,0-19-16,0 18 15,0-18-15,0 38 16,0-19-16,0-20 16,0 20-16,0-19 15,0 19-15,0-1 16,0 1 0,0-19-16,0-1 0,19 1 15,-19-1-15,0 1 16,20-1-16,-20 0 15,0 1-15,19 19 16,-19-20 0,0 1-16,0-1 15,20 0-15,-20 1 16,-39-59 218,0 39-234,0 0 16,19-19-16,-18 19 0,-1-20 0,19 1 16,-19 19 15,20 0-16,0-20 1,-1 20 0,1 0-1,-1 0-15,1 0 0,-1 0 16,1 0 156,-1 0-125,1 0-47</inkml:trace>
  <inkml:trace contextRef="#ctx0" brushRef="#br0" timeOffset="64753.37">12011 8629 0,'19'0'141,"117"0"-141,-39 0 15,40 0-15,-21 0 0,20 0 16,20-19-16,-40 19 16,59 0-16,-39 0 15,0 19-15,-19-19 16,0 0-1,-59 0-15,-19 0 16,0 0 0</inkml:trace>
  <inkml:trace contextRef="#ctx0" brushRef="#br0" timeOffset="67189.09">25829 11486 0,'59'0'156,"-20"0"-141,19 0-15,0 0 16,-19 0-16,19 0 16,1 0-16,-40 0 15,20 0-15,-20 0 16,1 0-16,19 0 16,-20 20-16,20 19 15,19-20-15,1 20 16,-20-20-16,19 20 31,0-19-31,0-1 16,-38 1-16,38-1 15,-19-19-15,-19 19 0,-1-19 16,0 0-16,1 0 16,19 0-1,0 0-15,-1 0 0,21 0 16,-1 0-16,-58-19 15,39 19-15,-20 0 16,-19-19-16,20 19 63,38 0-48,-19 0-15,39-20 31,-20 1-15,-19 19-16,-20 0 16,1 0-1</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2:23.803"/>
    </inkml:context>
    <inkml:brush xml:id="br0">
      <inkml:brushProperty name="width" value="0.05292" units="cm"/>
      <inkml:brushProperty name="height" value="0.05292" units="cm"/>
      <inkml:brushProperty name="color" value="#FF0000"/>
    </inkml:brush>
  </inkml:definitions>
  <inkml:trace contextRef="#ctx0" brushRef="#br0">9134 13488 0,'0'0'0,"-175"-58"16,-19 0 0,58 38-1,-39 20 1,-58 20 0,-78 18-1,175-38-15,-117 0 16,98 0-1,116 0 1,19 0 0,1 0 124,-78 0-140,-234-38 16,118 18 0,18 20-16,-57-19 15,-1-40 1,175 59-1,39 0-15,20 0 16,-1 0 0,1 0 15,0 0-15,-40 0-1,-18 0-15,-21 0 31,40 0-31,19 0 16,-97 0 0,78 20-1,-39 19 1,58-20 0,19 20 30,-57 39-30,18 19 0,-18 20-1,-1-40 1,39-38 0,-19 39-1,-1-20 1,40 20-1,-1-20 1,20 1 0,0-21-16,0-18 15,0 77 1,20 39 0,19-39-1,39 39 1,-1-19-1,1-59-15,155 137 16,-155-137 0,-20-19-16,-19 0 15,78 19 1,116 39-16,39-58 16,20-39 15,-156 0-31,0 0 15,0 0-15,0-39 16,0 0-16,0 20 16,0-1-16,-39 20 15,-39-19-15,20 19 16,-20 0 0,-19 0-1,-19-19 1,58 19-1,19-59 1,19 1 0,137 19-1,19-19 1,-97 38 15,-78 1-15,-58 19-16,0-20 15,-20 20-15,20-19 16,20 0 0,-21 19-16,1 0 15,0 0 1,19-20 0,1 20-1,18-19 1,-18 19-16,-20 0 15,-20-20-15,78 20 32,-77 0-17,-1 0-15,1-19 32,38-39-17,-19 38-15,0 1 16,58-40-1,19-18 1,-18-1 0,-79 58-16,59-38 15,-59 19-15,1 20 16,38-59 0,0 20-1,-38-20 1,-20 59-16,0-59 15,19 20 1,-19-1 0,0 1-1,20 0 1,-20-1 0,0 1-1,-39-39 16,0 19-15,-19 20 0,38 19-16,1 0 15,-40 0 1,1-19 0,-39 38-1,97 1 1,-58 19-1,19-19-15,-39 19 16,-58 0 0,-156 19 15,59-19-15,175 0-16,0 0 15,38 0-15,-19 0 16,0 0 15,20 0 78,19 19-93</inkml:trace>
  <inkml:trace contextRef="#ctx0" brushRef="#br0" timeOffset="4492.18">14421 13158 0,'0'0'0,"-20"0"0,-18 0 15,-1 0 1,-20 0 0,-18 0-1,18 19-15,20 1 16,-58 19-1,-39 38 1,-19 1 0,-59 39 15,78-40-15,58 1-1,-19-20-15,-20 1 16,59-20-1,-20 19 17,20-19-17,0 19 1,-20-19 0,39-20-16,20 40 15,-1-59 32,1 58-31,-1-39-1,1 79 1,-20-21 15,39-57-31,-19 19 0,-1 19 31,20-19-31,0 0 16,0 0-16,0 116 16,0-58-1,58 0 1,-19-38 0,39 18-1,-20-18 1,98 19-1,97 19 1,155 19 0,-272-77-1,77 19 1,-57-19-16,19 0 16,19-19-16,1-1 0,213 78 15,155 20 16,-291-98-15,-19-58 0,-117-19-1,-19 0 1,-20 0 0,-58 38-16,19 1 15,156-20 1,-78 0-1,-78 39-15,20-20 16,19-18 0,-38 18-1,-21-19 1,-18 20 0,19-1-16,0 1 15,-20-20-15,0-19 16,1 19-16,19-39 15,0-19 17,-1 39-17,-18-1-15,19 21 16,-20-21-16,-19 40 31,0-1-15,0-18-16,0-79 15,0 0-15,0 98 16,0-20-16,0-19 16,-19-1-1,19-18 1,-20-1 0,-57-58-1,-1-20 1,0 59 15,0 19-15,20 20-1,-20-20 1,39 40-16,-38-1 16,-20 0-16,19 0 15,-39-39 1,20 39-1,78 20 1,-20-1-16,-39-38 16,-19 19 15,38 0-31,1 20 31,-20 19-15,20 0-1,-78 0 1,-136-20 0,39 20-1,116 0-15,1-19 16,-79 19 0,59-19-1,117 19-15,-78 0 16,58 0-16,0 0 15,19 0-15,-19 0 16,20 0 0,0 0-1,-1 0 79,-19 0-78,0 19-16,20 0 15,-20-19 1,0 0-16,-38 39 16,18-39-1,-19 39-15,20-19 16,0-1-1</inkml:trace>
  <inkml:trace contextRef="#ctx0" brushRef="#br0" timeOffset="12059.24">10417 12050 0,'0'-19'63,"0"-1"-63,0-19 31,-19 20 31,-1-20-62,1 19 16,-1-18-16,-38-40 16,0 39-1,19 0 1,19 39 109,20 20-125,-38-1 15,18 20-15,-19-20 16,39 1 0,-19-20-16,-1 19 15,20 1 1,0-1 0,0 20-1,0-20 1,0 40-16,20-1 15,38-19 17,0 0-17,-19 0-15,0-20 16,-19 0-16,18 1 16,1-20-16,-19 19 15,-1-19 1,20 0-1,-19 0-15,-1 0 16,0 0-16,20 0 16,58-39-1,-77 20 1,19 0-16,19-1 16,20 1-1,-78-1 1,19 1-1,-19-1 1,0 1 0,0-20 15,0 20-31,-19 19 31,-1-20-15,-38 1-1,0-40 1,-20 21 0,20-1-1,-20-20 1,59 40-16,-59-20 16,58 39-1,-19-19-15,-38-1 16,-1 1-1,39-1 1,20 20 15,-1 0 1,1 39-17,-1 0-15,-18-19 16,18 38-1,1-39 1,19 20 15,0 0-15,0 19 0,19 1-1,1-1 1,18-39-1,-3653 40 1,7289-40 0,-3655 1-16,20-1 15,-39 0 17,39 1-17,0-1 1,0-19-1,-20 0 1,39 0 0,20 20-1,0-20 1,0 19 0,-59-19 46,0 0-46,-19-19-1,0-20-15,0-19 16,0-1 15,0 20-15,0 1-1,0-1 1,0-20 0,-19 59-16,0-39 31,-1 20 47</inkml:trace>
  <inkml:trace contextRef="#ctx0" brushRef="#br0" timeOffset="15753.5">11408 9698 0,'0'20'31,"-19"19"-31,-20-1 16,0-18-16,0 19 15,-19 39 1,-20-59 0,20 78-1,19-58 1,20-20-1,-20 1-15,0 38 16,-19 0 0,19 40 15,19-21-15,20-18-1,0-1 1,0 0-1,39-19 1,19 0 0,-19 0-1,39 0 1,0-20 0,38 20-1,-38 0 1,-39-39-1,-58 39 95,-40 0-110,1 0 15,19-1-15,0-18 16,20 19-16,-20 0 16,0 0-16,0-20 15,39 0 63,0 1-62,20-1-16,18 1 16,-18 19-16,58 19 15,-39-19 1,-1 0 0,1-1-1,-39-18 48,0-1-48,-19 1 1,-39 58 0,-59-1-1,117-57 1,0-1-1,0 1 79,0-1-78,19-19-1,-19 19 17,-19 20-1,-1 0-31,-18-19 16,-1 38-16,-39 20 15,78-59 1,0 1 93,0-1-78,19-19-15</inkml:trace>
  <inkml:trace contextRef="#ctx0" brushRef="#br0" timeOffset="20717.36">13702 8999 0,'19'0'94,"20"0"-94,0 0 16,194 97-1,0-19 1,-58-40-16,136 21 15,58-1 1,-116-58 0,-39 0-1,-117-39 1,0 0 0,-58 20-1,-19-1-15,38 1 16,0-20-16,39 0 31,1-19-15,251 0-1,-135 19 1,-97 0 0,-20-19-16,156-20 15,-117 0 1,-59 0-1,-77 59 17,0-1-17,0 1 1,20-20-16,-1-19 16,20-39 15,0 58-31,-39 19 15,19-19-15,20 1 16,-39 18-16,20-19 16,-20 0-16,0 20 15,0-39-15,0-1 16,-39-57 0,-39-20-1,-213-78 1,135 117-1,20 19 1,-78 0 0,-97-77 15,20 58-31,19-1 31,-39 1-15,175 58-16,0 20 0,-136 19 31,-98 0-15,254 19-1,-1 20 1,0 0 0,-271-39-1,252 0 1,-98 0-1,118 39-15,-1 0 16,1-20 0,18 20-1,-18 0 1,-20 39 15,77-39-31,1 0 0,-20-1 16,1 1-1,-40 39 1,39-39-16,39-20 16,1 1-16,-1 19 15,0-20-15,19 20 16,-18 19 0,18-19-16,-19 0 15,20-20-15,-20 59 16,39-20-1,0 59 1,0-20 0,0-19-16,0 97 15,19-97 1,-19-39-16,39 38 16,39 40 15,58 77-16,58-77 1,-116-59-16,19 0 16,0 1-1,59-1 1,38 39 0,78-58-1,1 0 1,-1-39-1,-117 0-15,-19-19 16,97-1 0,-19-38-1,-156 58-15,20-20 16,0-18 0</inkml:trace>
  <inkml:trace contextRef="#ctx0" brushRef="#br0" timeOffset="24731.29">18755 9601 0,'0'20'62,"0"-1"-62,0 0 16,-20 20-16,1 0 15,19 19 1,-19 1 0,-1-20-1,20-20 1,0 20 0,0 0-1,20 0 1,-20-20-1,19 1 1,39 38 15,-38 0-15,-1-38 0,20-1-1,-39 20 1,20-20-1,-20 20 1,0 0 0,-20 39-1,-58 19 1,59-39-16,-59 78 16,0-38 15,40-60-31,-1 1 0,39 0 15,0 0 32,19-20-47,59 20 16,58 20-16,0-20 16,19-1-16,-57 1 15,-40 0 1,20-19-1,-78-1 64,0 20-64,0-20-15,-20 20 16,20 0-16,-19 19 31,19-19-31,0-19 16,0-1-16,0 1 15,19-1-15,20 59 16,0-59 0,0 20-16,58 39 15,-78-59 1,-19 20-1,-19 19 1,0-19 0,-20-19-16,-39 57 15,20-18 1,-1 38 15,79-78 47,-20 1-62,19-20-16,98 78 31,-137-78 63,20 19-78,-38 20-16,-1-39 15,19 39-15,-57 19 31,38-39-31,0 20 16</inkml:trace>
  <inkml:trace contextRef="#ctx0" brushRef="#br0" timeOffset="28923.6">9018 14149 0,'39'-19'110,"-1"-40"-110,21 1 15,38-20-15,-19 0 16,19 1-16,-19-1 15,-1 20-15,40-39 16,58-20 0,-58 39-1,-59 39-15,0 0 16,20 1 0,0 18-1,77-19 1,117 0-1,0 39 1,175 0 0,-116-19 15,-195 19-31,0 0 16,97 0-1,-97 0-15,-19 0 16,19 0-16,0 0 15,-117 0 1,20 19-16,19-19 16,-38 0-16,-1 0 15,40 59 1,-1-1 0,20-19-1,-39 0 1,-1 0-16,21 19 15,-1-19 1,-58-20-16,0 1 156,19-1-140,40 39 0,-40-38-1,1-1 1,-1-19 171</inkml:trace>
  <inkml:trace contextRef="#ctx0" brushRef="#br0" timeOffset="30516.97">16850 14091 0,'20'0'47,"-1"0"-16,-19-20-15,20-57-1,18-1 1,1 0 0,20-58-1,-1 19 1,59-19-1,-59 59 1,0 18 0,0-18-1,1 18 17,18-19-17,-38 59-15,0-39 16,39-1-1,-39 1 1,58 0 0,20 0-1,19-1 1,19 59 0,-97 0-16,20 0 15,19 0 1,-58 0-16,156 0 15,77 0 1,0 20 0,0-1-1,-39 59 17,-97-39-32,-58-20 15,-39 1-15,0-1 16,19 0 62,-19 20-78,-20-19 16,20 19-16,0-20 15,19 39 1,20 1-1,-39-40-15,-20 1 16,1-1 0,19 20-1,-20-20 17,39 40-17,-38-40 1,-20 0-16,19-19 15,1 20-15,-1 19 16,20 0 0,-20 0-1,1-1 1,-1-18 0,1-1-1,-20 1 1,19-20 46,-19 19-15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3:05.048"/>
    </inkml:context>
    <inkml:brush xml:id="br0">
      <inkml:brushProperty name="width" value="0.05292" units="cm"/>
      <inkml:brushProperty name="height" value="0.05292" units="cm"/>
      <inkml:brushProperty name="color" value="#FF0000"/>
    </inkml:brush>
  </inkml:definitions>
  <inkml:trace contextRef="#ctx0" brushRef="#br0">7210 15315 0,'0'20'15,"59"-20"235,18 0-250,1 0 16,-20 0 0,98 0-1,-78 0 1,-20 0-1,0 0 1,0-20 0,-19 20-16,0 0 15,-19 0-15,38 0 16,39 0 0,-19 0-1,-20 0 16,-19 0-31,19 0 16,1 0 0,-1 0-1,-19 0-15,-20 0 16,1-19 46,-1 19-46,1 0 0,-20-20 156</inkml:trace>
  <inkml:trace contextRef="#ctx0" brushRef="#br0" timeOffset="3391.23">14751 15451 0,'0'-19'156,"39"-1"-156,-19 20 16,38-19-16,58-20 15,-18 39 1,-21 0 0,40 0-1,-59 0 1,1 0 0,-1 0-1,39 19 1,-19-19-1,-20 0 1,20 0 15,0 0-15,-40 0-16,1 0 16,0 20-16,20-20 15,-1 0-15,-19 0 16,0 0-1,-1 0 1,21 0 0,-1 0-1,20 0 1,-59 0 0,1 0 15,-1 0-16,20 0 1,-20 0 93</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0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11T03:51:05.017"/>
    </inkml:context>
    <inkml:brush xml:id="br0">
      <inkml:brushProperty name="width" value="0.05292" units="cm"/>
      <inkml:brushProperty name="height" value="0.05292" units="cm"/>
      <inkml:brushProperty name="color" value="#FF0000"/>
    </inkml:brush>
  </inkml:definitions>
  <inkml:trace contextRef="#ctx0" brushRef="#br0">21301 6822 0,'19'0'297,"40"0"-281,-40 0 0,1 0-16,-1 0 15,20 0 220,0 0-220,-20 0-15,20 0 16,-19 0-1,-1 0 79,0 0-94,1 0 16,19 0-1,-20 0-15</inkml:trace>
  <inkml:trace contextRef="#ctx0" brushRef="#br0" timeOffset="1117.06">22253 6414 0,'39'0'109,"19"0"-93,20 0-16,58-20 15,0 20-15,0-19 16,-38-1 0,76-18-16,-76 38 15,-40-20-15,-39 20 16</inkml:trace>
  <inkml:trace contextRef="#ctx0" brushRef="#br0" timeOffset="2016.02">22856 6491 0,'0'20'47,"0"38"-32,0-19-15,0 39 16,-20-20-16,20 20 15,0-39-15,0 38 16,0-38 0,0-19-16,0 19 15,0-20-15</inkml:trace>
  <inkml:trace contextRef="#ctx0" brushRef="#br0" timeOffset="2944.79">23089 6783 0,'19'0'78,"-19"39"-62,0-20-1,20 20-15,-20-19 16,0 18-16,0 1 0,19 0 16,-19-19-1,20-1 1</inkml:trace>
  <inkml:trace contextRef="#ctx0" brushRef="#br0" timeOffset="3490.74">23070 6453 0</inkml:trace>
  <inkml:trace contextRef="#ctx0" brushRef="#br0" timeOffset="5903.94">23283 6802 0,'20'20'32,"-1"-1"-17,1-19 1,-20 39-16,39 0 16,-39-20-16,19 1 15,-19-1 1,0 1-16,19-20 31,-19-20 157,20-19-173,-20 20-15,0-20 16,19 20-1,-19-1-15,0 1 16,20-1 62,-1 20-62,1 0-16,-1 0 31,0 0 0,40 0-15,-59 20 0,19 19-16,-19-20 15,20 20-15,19-20 16,-20 20-16,0-19 15,-19 19-15,20-20 16,-1 1-16,-19-1 16,20 0-16,-20-38 156,0 0-140,0-20-16,0 0 15,0 19-15,0 1 16,0-20-16,19 0 15,1 20 1,-20-1 0,0 1-1,19 19-15,0 0 32,1 0-32,-1 0 15,1-20 1,-1 20-1,1-19 1,-1 19 0,1 0 46,-1 19-62,0 1 16,1 19-1,-1-20-15,1 1 16,-20-1 0,19 0-16,1 1 0,-1 19 15,-19-20 1,0 1-16,0-1 16</inkml:trace>
  <inkml:trace contextRef="#ctx0" brushRef="#br0" timeOffset="7028.95">24702 6569 0,'0'39'78,"0"-20"-78,0 40 16,0-1-16,0 0 15,0-38 1,0 19-16,0 0 15,0-20-15,0 20 16,0-20 0,0 20-16</inkml:trace>
  <inkml:trace contextRef="#ctx0" brushRef="#br0" timeOffset="11389.98">25441 7036 0,'0'19'62,"0"1"-46,0-1-1,0 20-15,-20 0 16,1-20-16,-20 20 16,0 0-16,39-20 15,-19-19-15,-1 20 16,1 19-16,-1-20 15,20 0 1</inkml:trace>
  <inkml:trace contextRef="#ctx0" brushRef="#br0" timeOffset="12364.15">25829 6317 0,'20'-20'157,"77"1"-157,0-20 15,20 0-15,-39-19 16,-40 19-1,1 39-15,0-20 16,-39 1 15,20 19-15,-1 0 0,-19-20-1</inkml:trace>
  <inkml:trace contextRef="#ctx0" brushRef="#br0" timeOffset="12973.79">26257 6297 0,'0'58'63,"0"59"-47,-58 155-16,58-136 15,0 0-15,0-39 16,0 1-1,0-21-15,0-57 0,0 57 16,0-96 140,19-20-156,1 20 16</inkml:trace>
  <inkml:trace contextRef="#ctx0" brushRef="#br0" timeOffset="13585.76">26529 6725 0,'20'0'47,"-20"19"-31,0 20-16,19 0 15,0 0-15,-19-20 16,20 20-16,-20-20 15,19 1-15,-19-1 16,0 1-16,0-1 31</inkml:trace>
  <inkml:trace contextRef="#ctx0" brushRef="#br0" timeOffset="14029.08">26490 6453 0</inkml:trace>
  <inkml:trace contextRef="#ctx0" brushRef="#br0" timeOffset="15875.53">26898 6744 0,'0'39'47,"20"-20"-47,-1 20 15,1 20 1,-1-1-16,-19-19 16,20 58-16,-1-78 15,-19 20-15,0 0 16,0-19 15,0-40 63,0-19-79,0-19-15,0 0 16,0 38 0,0-19-16,0 0 15,19 20-15,1-20 16,-1 0-16,1 20 16,-20-1 15,19 20 47,1 0-31,-20 20-32,19-1 1,0 20-16,1 0 16,-1 0-1,-19-20-15,0 1 32,0-40 108,0-19-140,0 20 16,0-20-16,0 0 15,20 0 1,-20 1-16,19 38 16,1-39-16,-20 19 15,19 20 95,1 0-95,-1 0 1,0 39 0,20 0-1,-39-20 1,20-19-16,-1 39 0,1-19 15,-1 19 1,20-1 0,-20-18-16,-19-1 15,0 20-15,20-19 0,-20 19 16,19-1-16,1 1 31,-20 0-31,19-39 16,-19 20-16,0-1 15,0-58 189,0 20-204,0-20 15</inkml:trace>
  <inkml:trace contextRef="#ctx0" brushRef="#br0" timeOffset="17619.95">27773 6744 0,'19'0'125,"20"0"-94,-19 0-31,-1 0 16,20 0-16,-20 0 31,1 0-31,-1 0 16,1 20 0,-1-1-1,20 39 16,-19-58-31,-20 39 0,0 0 16,19-39 0,0 39-16,1 0 15,-1 0-15,-19 0 16,20-20-16,-20 0 16,0 1-1,19-20-15,-19 19 16,0 1-16,0-1 15,0 1 1,0-1-16,-19-19 31,-20 19 1,39 1-32,-20-20 15,1 0-15,-20 0 16,20 0-1,-1 0-15,1 0 16,-1 0 0,1 19-1,-1-19 1,1 0 15,38 0 94,20 0-125,-19 0 16,19 0-16,0 0 15,-20 20 1,20-20-16,-20 0 16,1 0-1,-1 0-15,1 0 32,-1 0-32,0 0 15,1 0-15,-1 0 16,1 19-16,-1 1 15,1-20-15,-20 19 16,19-19-16,20 19 16,-20 1-1,1-20 1,-20 19 0,19-19 15,1 20-16</inkml:trace>
  <inkml:trace contextRef="#ctx0" brushRef="#br0" timeOffset="23481.19">20640 7269 0,'39'0'125,"-20"0"-109,40-20-16,-20 1 15,19 0-15,-19 19 16,0 0 0,0 0-16,-39-20 0,19 20 93,20 0-93,39 0 16,-40 0-16,-18 0 16,-1 0-16,1 0 15</inkml:trace>
  <inkml:trace contextRef="#ctx0" brushRef="#br0" timeOffset="25620.89">21379 10962 0,'19'0'125,"39"-39"-110,1 19-15,19 20 16,-20-19-16,20-1 15,-40 1-15,-18 0 16,19 19-16,0-20 16,-39 1-16,19 19 15,0 0-15</inkml:trace>
  <inkml:trace contextRef="#ctx0" brushRef="#br0" timeOffset="26991.91">22759 10242 0,'0'39'62,"0"20"-46,0-40-16,19 39 15,1-19-15,-1-19 16,-19 38-16,19 0 16,-19-19-1,20 19-15,-20-38 16,0 19-16,19 0 15,-19-20 1,20 20 0,-1-39-16,1 0 15,-20 19-15,38-19 78,21 20-62,-40-20-16,20 0 16,0 0-16,0 0 15,0-20-15,0 1 16,-1 19 0,-18-19-16,-20-1 15,0 1 1,0-20-16,19 39 15,-19-39-15,20 0 16,-20 20-16,0-20 16,19 0-16,-19 19 15,0-18-15,0 18 16,0-38-16,0 19 16,-19 0-16,-1 0 15,20 0-15,-19 20 16,-1-20-16,1 0 15,19 20-15,0-20 16,-19 0-16,-1 0 16,20 20-16,0-1 15,-19 20 1</inkml:trace>
  <inkml:trace contextRef="#ctx0" brushRef="#br0" timeOffset="29296.6">23789 10320 0,'0'20'63,"-20"-1"-48,1 1-15,-1-1 16,1 0-1,0-19-15,-1 20 16,20-1-16,0 1 47,-19-1-31,-1 137 30,20-118-46,0-18 16,0 19-16,20-20 16,-20 1-1,19-20 1,20 0 46,0-20-62,-20 1 16,20-1-16,-19-19 16,18 20-1,-38 0-15,20-1 0,-1-19 16,-19 20 0,0-20-16,0 20 15,0-20-15,0 19 16,0-19-16,0 1 15,-19 18 1,19-19-16,0 20 0,-20 19 63,20 19 77,0 20-140,20 0 0,-1 0 16,1-39-1,-1 39-15,1-20 16,38 78 0,-39-97-1,1 20-15,-1-1 16,1-19 15,-1 0-15,1 0-1,-1 0 1,0 0-16,1 0 16,-1 0-1,1-39-15,-1 39 16,1-39-16,-20 1 31,19-1-31,-19 19 16,0-19-16,0 1 0,0 18 15,0-19-15,-19 0 16,-1 20-16,-19-20 16,20 0-16,-1 20 15,20-20-15,-38 19 16,38 1-16,-20 19 16,1-19-1,19 38 141,19 20-140,1-39 0,-1 0-1,0 0 1,1 0-16,19 0 16,-20 0-1,20 0-15,0 0 16,-20 0-16,20 0 15,0-20-15,-19 20 16,-1 0 0,0 0-16,-19-19 15,20 19 1,-1 0 0,-19-19-16,20 19 31,-1 0 31,1 0-46,-20 38 0,0-18-16,0 19 15,19-20-15,0 20 16,-19 0-16,20-20 15,-20 20-15,19 0 16,1 0-16,-20-20 16,0 20-16,0-19 15,0-1-15,0 1 16,19-1-16,-19-58 172,0 20-172,0-1 15,20-38-15</inkml:trace>
  <inkml:trace contextRef="#ctx0" brushRef="#br0" timeOffset="30123.6">24741 10068 0,'19'-20'140,"1"1"-124,-1-1-16,1 20 15,-1-19-15,-19-1 16,20 20 15,-1 0-15,1 0 0,18 0-1,21 0 1,-40 0-16,20 0 15,-20 0-15,-19 20 16,0-40 172,0-18-188</inkml:trace>
  <inkml:trace contextRef="#ctx0" brushRef="#br0" timeOffset="31846">24897 9737 0,'0'20'47,"0"-40"-47,0 59 94,19-20-94,-19 1 15,19 19-15,1 0 16,-1 0-16,1-20 16,-1 20-16,-19 0 15,20-20 1,-20 1-16,38 57 31,-38-57-15,0-1-16,0 1 0,20-20 15,-20 19 1,0 0 0,19 1-1,-19-1-15,0 1 16,20-20 0,-20 19-1,19-19 95,1 0-79,-1 0-16,1 0 1,-1 0 0,0 0 31</inkml:trace>
  <inkml:trace contextRef="#ctx0" brushRef="#br0" timeOffset="38477.89">21437 13430 0,'19'0'109,"40"-20"-109,19 1 16,19 19-16,116 0 15,-154-19 1,19 19-16,-20 0 16,-19 0-16,-20 0 15,20-20-15,-20 20 16,1 0-1,-20-19-15,39 19 63,-20 0-47,59 0-16,-39 0 15,19-20 1,-38 20 15</inkml:trace>
  <inkml:trace contextRef="#ctx0" brushRef="#br0" timeOffset="40263.55">22895 12963 0,'19'39'109,"1"-39"-93,-20 39-16,19-19 16,-19-1-16,19 20 15,20 19-15,0-19 16,-19-19-16,-1 18 15,0 1-15,1-19 16,-1 19-16,1-20 16,-20 0-16,0 1 15,0-1-15,0 1 16,19-20 109,1-20-125,-1-19 16,20-19-16,-20 39 15,20-40-15,0 21 16,-19-1-16,-20 19 15,19-19-15,-19 0 16,19 20-16,-19 0 16,0-20-16,0 19 31,20 20 94,-20 20-109,19 19-16,1-1 15,-1-18-15,20 77 16,-20-58-1,1-20 1,-1 20-16,-19 0 0,20-39 16,-1 0 93,20-19-109,-39-20 16,39 19-1,-20-18-15,1-1 16,-20 19-16,0-19 16,0 0-16,0 20 15,0-20-15,0 20 0,0-20 16,0 0-1,0 20-15,0-20 16,-20 0-16,1 19 16,19-57-16,0 57 15,0 1 1,0-1 93</inkml:trace>
  <inkml:trace contextRef="#ctx0" brushRef="#br0" timeOffset="42923.4">24158 12672 0,'0'19'63,"19"20"-48,1-19-15,-1 19 16,1-1 0,-1 21-16,20-20 0,-20-1 15,1 21 1,19-20-16,-39-20 0,0 20 15,0 0-15,0-20 16,19 1 125,1-20-141,-1 39 140,-19-20-77,0-77 93</inkml:trace>
  <inkml:trace contextRef="#ctx0" brushRef="#br0" timeOffset="44484.82">24197 12730 0,'0'-19'16,"0"-1"-16,19 20 16,-19-19-16,0-1 15,20 20-15,-1 0 16,-19-19-16,0 0 31,20 19-15,-20-20-16,19 1 31,0 19-15,-19-20-1,39 1-15,0 19 16,-19 0-1,-1-20-15,1 20 16,-1 0 31,0 0-47,20 0 16,0 0-16,58 0 15,-77 20 1,19-1-16,-1 1 15,1-20-15,-19 0 16,-1 19-16,1 1 78,-20-1-62,19-19-16,1 19 15,-20 1-15,38 77 47,-38-58-47,20-20 16,-20 1 0,0-1-1,0 1 1,0-1-1,0 1 17,0-1-17,0 0 1,-20 1 15,20-1-15,-38 1 15,18-1-15,1 1-16,-20-1 15,19 0 1,1-19-16,-20 20 16,20-20-1,-1 0-15,20 19 16,-19-19-1,-20 20-15,19-20 0,-18 0 16,18 0-16,1 0 16,-20 0-1,19 0-15,1 0 0,19-20 266</inkml:trace>
  <inkml:trace contextRef="#ctx0" brushRef="#br0" timeOffset="46891.85">25655 12419 0,'0'20'94,"0"-1"-63,0 1-31,-20-1 16,-19 0-16,20 1 15,-1-1-15,-19-19 16,20 20-16,19-1 16,-19-19-16,19 20 15,-20-20 48,20 19-48,-19 0-15,-1 1 16,1-1 0,19 1-16,-20-20 15,20 39-15,-19-20 16,19 1-16,-19-1 16,19 0-16,0 1 15,0 19-15,0-20 16,0 1-16,0-1 15,0 0-15,0 1 0,0-1 16,0 1-16,0 19 16,0-20-1,0 0-15,0 20 0,38 0 16,40 58 15,-78-77-15,39-1-1,-39 1-15,19-1 79,1-19-64,-1 0-15,1 0 16,38-19-1,-38 19-15,18-20 32,-18 20-17,-20-19 17,19-1-17,-19 1-15,0 0 16,0-1-1,0 1 32,0-1 31,-19 20 16,19-19-78,-20-1-1,20 1-15,-19-1 16,19-18-16,-19 18 16,-1 20-16,20-19 15,0-1 267,0 1-267,39-1-15,0 1 16,-20 0-1,20-1-15,0 20 0,0-19 16,0 19 0,-20 0-1,1 0 1,-1 0-16,0 0 16,1 0-1,-1 0 1,1 0-1,-1 39 173,-19-20-172,0 20-16,0-20 15,59 59 1,-40-20-16,0-38 15,1 19-15,-1 0 16,-38-59 203</inkml:trace>
  <inkml:trace contextRef="#ctx0" brushRef="#br0" timeOffset="48553.89">24216 12633 0,'20'39'109,"-20"0"-93,39-39-16,-20 39 16,0 0-16,20-1 15,-39-18 1,20 19-16,19 0 15,0-1-15,-20-18 0,0 19 16,-19-20-16,20 1 16,-20-1-1,19 0 17,-19 1-17,0-1 1,0 20 15,20-19 47,-20-1-62,19 1 46,1-1-62,-20 0 16,19-19 171,-19-19-46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42.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17.794"/>
    </inkml:context>
    <inkml:brush xml:id="br0">
      <inkml:brushProperty name="width" value="0.05292" units="cm"/>
      <inkml:brushProperty name="height" value="0.05292" units="cm"/>
      <inkml:brushProperty name="color" value="#FF0000"/>
    </inkml:brush>
  </inkml:definitions>
  <inkml:trace contextRef="#ctx0" brushRef="#br0">21896 13950 0,'-58'0'157,"0"0"-142,-116-58-15,29 0 0,-58 29 16,0 0-16,58 29 15,29 0-15,58-29 16,0 29-16,0 0 16,29 0 46,29-29-46,-58 29-16,0 0 15,29-29-15,-29 29 16,0-29-16,29 0 16,0 29-16,0 0 15,-29 0 1,29 0-16,0 0 16,-29 0-16,29 0 0,-29 0 15,-29 0 1,58 0-16,-58 0 15,29 0-15,0 0 16,0 0-16,-29 0 0,58 29 16,-29-29-16,29 0 15,-29 0 1,-29 0-16,29 0 16,-29 0-16,0 0 0,0 0 15,-29 0-15,29-29 16,29 29-16,29-29 15,-29 0 1,29 29-16,0 0 0,0-29 16,0 0-1,-29 0-15,0 29 16,-29-29-16,29 0 16,-29 0-16,-29 0 15,29 0-15,29 29 16,-29 0-16,29 0 15,-1 0-15,1 0 16,0 0-16,29 0 16,-29 0-16,29 0 15,-29 0-15,0 0 16,29 0-16,-58 0 16,29 0-16,0 0 15,-29 0-15,0 0 16,58 29-16,-58-29 15,29 0-15,29 0 16,-29 0-16,0 0 94,29 29-79,0 0-15,-29 0 16,0 0-16,29-29 16,-29 29-16,29-29 15,0 0-15,29 29 157,-58 0-157,29-29 15,-58 29-15,29 0 16,0-29-16,29 58 15,-29 0-15,29-29 16,0-29-16,29 29 16,-29-29 62</inkml:trace>
  <inkml:trace contextRef="#ctx0" brushRef="#br0" timeOffset="2403.01">16762 12848 0,'-29'0'218,"29"29"-202,-29-29-16,29 29 31,-29-29-15,29 29-16,-29-29 15,29 29-15,-29-29 16,0 29-16,29 0 16,-29 0-1,0 0-15,0 0 16,29 0-16,0 0 16,-29 0-16,-29 0 15,0 29-15,58-29 16,-29-29-16,0 58 15,-29 0-15,29-29 16,0 0-16,-29 29 16,29-29-16,-29 0 15,0-29-15,29 58 16,0-29-16,-29-29 16,29 29-16,0 0 15,0-29 1,0 29-1,0 0 1,58 0 500,0-29-501,0 0-15,-29 29 16,58-29-16,-29 0 16,0 29-16,29-29 15,-29 0 1,0 29-16,0-29 31,-29 29-15,29-29-1,29 29-15,-29 29 16,0-29-16,29-29 16,-58 58-16,29-29 15,29 0-15,-29 0 16,29 29-16,-29-58 15,29 29-15,-29 0 16,0 0-16,0-29 31,-29 29-15,29 0 15,-29 0-15,58-29-1,-29 58-15,29-29 16,-29 0-16,0-29 16,29 29-16,-58 0 15,29-29-15,0 58 16,29-58 0,-29 29-16,-29 0 15,29-29 1,0 29-16,0-29 15,-29-58 204</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44.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53.238"/>
    </inkml:context>
    <inkml:brush xml:id="br0">
      <inkml:brushProperty name="width" value="0.05292" units="cm"/>
      <inkml:brushProperty name="height" value="0.05292" units="cm"/>
      <inkml:brushProperty name="color" value="#FF0000"/>
    </inkml:brush>
  </inkml:definitions>
  <inkml:trace contextRef="#ctx0" brushRef="#br0">15370 6149 0,'0'58'78,"0"-29"-62,0 29-16,0 0 0,0-29 15,0 0-15,0 0 16,0 0-16,0 29 16,0 0-1,0-29-15,0 29 16,0 0-16,0-29 15,0 29-15,0-29 16,0 29-16,0 0 16,0-29-16,0 29 15,0-29-15,0 29 16,0-29-16,29 0 125,-29 0-109,29-29 109,29 0-110,0 0-15,0 29 16,29-29-16,-29 0 15,29 29-15,-29-29 16,-29 0-16,29 0 16,0 0-16,-29 0 15,29 0-15,-29 0 16,0 0 46,29 0-46,29 29-16,0-29 0,-29 29 16,0-29-1,0 0-15,-29 0 16,29 0-16,-29 0 16,0 0-16,29 0 0,0 0 15,0 0 1,-29 0-1,29-29-15,0 29 16,-29 0 0,29 0-16,-29 0 15,29 0-15,-29 0 16,29 0-16,0 0 16,-29 0-16,29-29 0,-29 29 15,0-29-15,0 29 16,0 0-16,0 0 15,0 0-15,0 0 16,30 0-16,-1 0 16,-30 0-16,31 0 15,-30 0-15,29 0 16,0 0-16,-29 0 16,0 0-16,0 0 15,0 0 1,0 0-16,0 0 15,0 0-15,0 0 16,29 0 0,-29 0-16,29 0 15,0 0-15,-29 0 16,29 0-16,-29 0 16,29 0-16,0 0 15,-29 0-15,0 0 16,0 0-16,0 29 15,0-29-15,0 29 16,29-29-16,29 0 16,0 29-16,-29-29 15,0 0-15,-29 0 16,29 0-16,-29 0 16,0 0-16,0 0 15,0 0 32,0-29-47,29 0 16,0 0-1,-29 29-15,29-29 0,0 0 16,-29 0-16,0 29 16,0 0-1,-29-29 1,58 29-1,-29-29 1,0 29-16,29-29 16,29 0-16,-58 29 15,29-29-15,0 0 16,-29 29-16,29 0 16,-29 0-16,0 0 15,0 0-15,0 0 16,0-29-16,29 29 15,-58-29-15,29 29 16,0 0-16,0 0 16,29 0-16,0-29 15,-29 0-15,29 29 0,0-29 16,-29 0-16,29 29 16,-29 0-1,0-29-15,29 29 16,-29 0-16,0 0 0,0 0 15,0 0 1,29 0-16,0 0 0,-29 0 16,29 0-1,-29 0 1,0 0 0,0 0-1,29 0-15,0 0 0,0 29 16,-29-29-16,0 0 15,-29 29-15,29-29 16,0 29 0,0-29-16,0 0 31,29 0-31,-29 0 16,29 29-16,0-29 15,-29 0-15,29 0 16,-29 29-16,0-29 15,29 29-15,-29-29 16,0 29-16,0-29 16,0 0 46,0 0-46,0 0-1,0 0 1,29 0-16,-29 0 16,0 29-16,29-29 0,0 0 15,0 0 17,0 0-32,-29 0 15,58 0-15,29 0 0,-58 29 16,29 0-16,-29-29 15,-29 0 1,0 0-16,0 0 16,0 0 31,0 0-47,0 0 15,29 0-15,0 0 16,-29 0-16,29 0 15,-29 0-15,58 0 16,0-29-16,-58 29 16,29 0-16,0 0 15,-29 0-15,29 0 16,-29 0-16,0-29 16,0 29-16,0 0 15,0 0-15,0 0 16,0 0-16,0 0 15,29 0-15,-29-29 16,29 29-16,0 0 16,-29 0-16,29 0 15,-58-29-15,29 29 16,0 0-16,0 0 16,0 0-16,0-29 15,0 29 1,29 0-1,-29 0-15,29 0 16,0 0-16,-29 0 16,29 29-16,0 0 15,-29 0-15,0-29 16,29 29-16,-29-29 16,29 0-16,-29 0 15,0 29 1,0-29-16,0 29 31,0-29-31,29 29 16,0-29-1,-29 0 1,0 0 31,0 0 0,-29-58-47,29 0 15,0 0-15,-29 0 16,0 29-16,0-29 16,0 29-16,0 0 15,0-29-15,0 0 16,0 0-1,0 29-15,0-29 16,0 29-16,-29-29 16,29 0-16,0 29 15,-29 0 1,29 0 125,-29 29-79,-29 0-62,29-29 16,-29 29-16,0-29 15,29 29-15,0-29 16,0 29-16,0 0 16,-29-29-16,29 29 15,0-29-15,-29 29 16,58-29-16,-58 0 15,29 29-15,0 0 16,0 0-16,0 0 16,-29 0-1,29 0 1,-29 0-16,0 29 16,-29-29-16,29 29 15,0 0-15,-29-29 16,58 0-16,-29 29 15,0-29-15,29 29 16,0-29-16,0 0 16,0 0-1,-29 29-15,29-29 16,0 0-16,-29 29 16,29 0-1,-29-29-15,29 0 16,-29 0-16,0 29 15,29 0 1,0-29-16,-29 29 16,0-29-16,0 29 15,29-29-15,0 0 16,0 0-16,0 29 78,0 0-62,0-29-1,-29 29-15,0 0 16,29-29-16,-29 0 16,0 0-16,29 0 15,-29 0-15,29 0 16,-29 0-16,0 0 15,29 0-15,-29 0 16,29 0-16,-29 0 16,0 0-16,29 0 15,-29 0-15,29 0 16,-29 0-16,0 0 16,0 0-1,29 0-15,-29 0 16,29 0-16,-29 0 15,0 0 1,29 0 0,0 0-16,29 29 15,-58-29-15,0 0 16,29 0 0,-58 0-16,0 29 0,0-29 15,0 29-15,0-29 16,58 0-16,-29 0 15,29 0-15,0 0 32,0 0-32,-29 0 15,0-29 1,29 0-16,-29 0 16,-29 0-16,0 0 15,29 29-15,0-29 16,0 29-16,29 0 15,0 0-15,0 0 47,0 0-47,0 0 16,0 0-16,-29 0 0,29 0 16,-29 0-16,29 0 15,-29 0 1,0 0-16,29 0 15,-58 0-15,29-29 0,29 29 16,0 0-16,0 0 16,0-29-16,0 29 15,0 0 1,0 0 0,0 0-1,0 0-15,0 0 16,0 0-16,-29 0 15,0 0-15,29 0 16,-29 0-16,29 0 16,-29 0-16,0 0 15,29 0-15,0 0 16,0 29-16,0-29 16,0 0-16,0 0 15,-29 0 1,29 29-1,0-29-15,-58 29 16,-29 0-16,58-29 16,-145 29-16,0-29 15,116 0-15,-87 29 16,145-29-16,0 0 16,0 0-16,-29 0 78,-29 0-63,-87 0-15,28 0 16,30-29-16,29 29 16,-29 0-16,29 0 15,29-29-15,29 29 16,-29-29-16,29 29 15,0 0-15,0 0 16,0 0 0,29-29-16,-29 29 15,0 0-15,-29-29 16,-29 29-16,29-29 16,29 29-16,-58-29 15,-29 29-15,58 0 16,-29-29-16,29 29 15,29 0-15,-29-29 16,0 29-16,29 0 16,-29 0-16,29 0 15,-29 0-15,29 0 16,0 0 0,0 0 62,0 0-63,0 0-15,-29 0 16,29 0-16,0 0 16,0 0-1,29 29 110,-29-29-125,-29 29 16,29 0-16,-29-29 15,0 0-15,29 0 16,0 0-16</inkml:trace>
  <inkml:trace contextRef="#ctx0" brushRef="#br0" timeOffset="13002.52">23230 8846 0,'29'0'78,"58"0"-62,-29 0-16,87 0 15,58 0-15,0-29 16,0 29-16,-58-29 16,58 29-16,0-29 15,-58 29-15,-29 0 16,0 0-16,-87 0 16,29 0-16,0 0 15,0 0 1,0 0-16,-29 0 15,29 0-15,0 0 16,0 0-16,29 0 16,-58 0-16,29 0 15,-29 0-15,29 0 16,-29 0-16</inkml:trace>
  <inkml:trace contextRef="#ctx0" brushRef="#br0" timeOffset="29232.45">16820 12036 0,'29'0'31,"0"0"-31,29 0 15,-29 0-15,29 0 16,0 29-16,-29-29 16,58 0-16,-58 0 15,29 0-15,0 0 16,-29 0-16,29 0 16,-29 0-16,29 0 15,0 0-15,29 0 16,-28-29-1,-31 29-15,30 0 16,-28 0-16,-1 0 16,29 0-16,0-29 15,-29 29 1,29-29-16,-29 29 0,0 0 16,0 0-16,0 0 15,0 0 1,29 0-16,0 0 15,-29 0-15,29 0 0,-29 0 16,29 0-16,0 0 16,-29 0-16,29 0 15,-29 0-15,0 0 16,0 0 0,0 0 30,29-29-30,29 29-16,-29 0 16,0-29-16,0 29 15,29 0-15,0-29 16,0 29-16,-58 0 16,29 0-16,0 0 15,-29 0-15,0 0 16,0 0-16,29 0 15,-29 0-15,0 0 16,0 0 0,0 0-16,29 0 93,-29 0-93,29 0 16,0 29-16,-29-29 16,29 0-16,0 29 15,-29-29-15,29 29 16,-29-29-16,29 29 16,-29-29-16,0 0 15,29 0-15,0 29 16,-29 0-16,29-29 15,-29 0-15,-29 29 16,29-29-16,0 0 16,0 0-1,0 0 17,0 0-17,29 29 1,-29-29-16,29 0 15,0 0 1,-29 29-16,0-29 16,0 0-16,29 0 125,0 0-125,-29 0 0,29 29 15,-29-29 1,29 0-16,0 0 16,-29 0 499,0 0-484,0 0 110,29 0-141,-29 0 16,29 0-16,0 0 15,-29 0-15,0 0 16,0 0-16,0 0 172,29 0-157,0-29-15,29 29 0,-29 0 16,-29 0-16,29 0 16,-29 0-1,29 0-15,0 0 16,-29 0 0,0-29-1,-29 0 1,29 29-1,0 0 1,0 0-16,-29-29 16,29 29-16,29-29 15,-29 29-15,29 0 16,-29 0 0,29-29-16,0 29 15,-29 0 1,0-29-1,0 29-15,0-29 16,0 29 0,0 0-16,0 0 218,0 0-202,0 0 47,0 0-48,0 0-15,0 0 16,29 0-16,-29 0 15,29 0-15,-29 0 16,0 0-16,0 0 16,0-29 31,-29 0-16,29 29 47,0 0-47,-29-29-31,29 29 16,0 0-16,0 0 15,29 0-15,0 0 16,-58-29 0,29 29-16,0 0 15</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9/23/2025</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133</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151</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164</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169</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179</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BE56F5A-55F8-4389-96DD-58392BFC725F}"/>
              </a:ext>
            </a:extLst>
          </p:cNvPr>
          <p:cNvSpPr>
            <a:spLocks noGrp="1" noRot="1" noChangeAspect="1" noChangeArrowheads="1" noTextEdit="1"/>
          </p:cNvSpPr>
          <p:nvPr>
            <p:ph type="sldImg"/>
          </p:nvPr>
        </p:nvSpPr>
        <p:spPr>
          <a:xfrm>
            <a:off x="1122363" y="889000"/>
            <a:ext cx="5118100" cy="3617913"/>
          </a:xfrm>
          <a:ln/>
        </p:spPr>
      </p:sp>
      <p:sp>
        <p:nvSpPr>
          <p:cNvPr id="71683" name="Rectangle 3">
            <a:extLst>
              <a:ext uri="{FF2B5EF4-FFF2-40B4-BE49-F238E27FC236}">
                <a16:creationId xmlns:a16="http://schemas.microsoft.com/office/drawing/2014/main" id="{4DC7EE81-7218-4B11-9268-D46A627FD3DD}"/>
              </a:ext>
            </a:extLst>
          </p:cNvPr>
          <p:cNvSpPr>
            <a:spLocks noGrp="1" noChangeArrowheads="1"/>
          </p:cNvSpPr>
          <p:nvPr>
            <p:ph type="body" idx="1"/>
          </p:nvPr>
        </p:nvSpPr>
        <p:spPr>
          <a:xfrm>
            <a:off x="541338" y="4598988"/>
            <a:ext cx="6305550" cy="4525962"/>
          </a:xfrm>
          <a:noFill/>
        </p:spPr>
        <p:txBody>
          <a:bodyPr lIns="92768" tIns="46383" rIns="92768" bIns="46383"/>
          <a:lstStyle/>
          <a:p>
            <a:pPr defTabSz="892175" eaLnBrk="1" hangingPunct="1">
              <a:buFontTx/>
              <a:buChar char="-"/>
            </a:pPr>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190</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32</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53</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67</a:t>
            </a:fld>
            <a:endParaRPr lang="en-US"/>
          </a:p>
        </p:txBody>
      </p:sp>
    </p:spTree>
    <p:extLst>
      <p:ext uri="{BB962C8B-B14F-4D97-AF65-F5344CB8AC3E}">
        <p14:creationId xmlns:p14="http://schemas.microsoft.com/office/powerpoint/2010/main" val="1148390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80</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132</a:t>
            </a:fld>
            <a:endParaRPr lang="en-IN"/>
          </a:p>
        </p:txBody>
      </p:sp>
    </p:spTree>
    <p:extLst>
      <p:ext uri="{BB962C8B-B14F-4D97-AF65-F5344CB8AC3E}">
        <p14:creationId xmlns:p14="http://schemas.microsoft.com/office/powerpoint/2010/main" val="198299445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7.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173.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4.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77.xml"/></Relationships>
</file>

<file path=ppt/slides/_rels/slide113.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179.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4.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6.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79.xml"/><Relationship Id="rId4" Type="http://schemas.openxmlformats.org/officeDocument/2006/relationships/image" Target="../media/image189.emf"/></Relationships>
</file>

<file path=ppt/slides/_rels/slide11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8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19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3.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194.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4.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83.xml"/></Relationships>
</file>

<file path=ppt/slides/_rels/slide125.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00.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85.xml"/><Relationship Id="rId4" Type="http://schemas.openxmlformats.org/officeDocument/2006/relationships/image" Target="../media/image296.png"/></Relationships>
</file>

<file path=ppt/slides/_rels/slide126.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01.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87.xml"/><Relationship Id="rId4" Type="http://schemas.openxmlformats.org/officeDocument/2006/relationships/image" Target="../media/image299.png"/></Relationships>
</file>

<file path=ppt/slides/_rels/slide127.xml.rels><?xml version="1.0" encoding="UTF-8" standalone="yes"?>
<Relationships xmlns="http://schemas.openxmlformats.org/package/2006/relationships"><Relationship Id="rId2" Type="http://schemas.openxmlformats.org/officeDocument/2006/relationships/customXml" Target="../ink/ink188.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2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18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190.xml"/></Relationships>
</file>

<file path=ppt/slides/_rels/slide129.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02.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03.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1.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193.xml"/></Relationships>
</file>

<file path=ppt/slides/_rels/slide132.xml.rels><?xml version="1.0" encoding="UTF-8" standalone="yes"?>
<Relationships xmlns="http://schemas.openxmlformats.org/package/2006/relationships"><Relationship Id="rId8" Type="http://schemas.openxmlformats.org/officeDocument/2006/relationships/customXml" Target="../ink/ink196.xml"/><Relationship Id="rId13" Type="http://schemas.openxmlformats.org/officeDocument/2006/relationships/image" Target="../media/image315.png"/><Relationship Id="rId3" Type="http://schemas.openxmlformats.org/officeDocument/2006/relationships/image" Target="../media/image204.png"/><Relationship Id="rId7" Type="http://schemas.openxmlformats.org/officeDocument/2006/relationships/image" Target="../media/image312.png"/><Relationship Id="rId12" Type="http://schemas.openxmlformats.org/officeDocument/2006/relationships/customXml" Target="../ink/ink19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195.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197.xml"/><Relationship Id="rId4" Type="http://schemas.openxmlformats.org/officeDocument/2006/relationships/customXml" Target="../ink/ink194.xml"/><Relationship Id="rId9" Type="http://schemas.openxmlformats.org/officeDocument/2006/relationships/image" Target="../media/image313.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19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05.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37.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07.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39.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08.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10.emf"/><Relationship Id="rId7" Type="http://schemas.openxmlformats.org/officeDocument/2006/relationships/image" Target="../media/image3180.png"/><Relationship Id="rId2" Type="http://schemas.openxmlformats.org/officeDocument/2006/relationships/image" Target="../media/image209.emf"/><Relationship Id="rId1" Type="http://schemas.openxmlformats.org/officeDocument/2006/relationships/slideLayout" Target="../slideLayouts/slideLayout2.xml"/><Relationship Id="rId6" Type="http://schemas.openxmlformats.org/officeDocument/2006/relationships/customXml" Target="../ink/ink204.xml"/><Relationship Id="rId5" Type="http://schemas.openxmlformats.org/officeDocument/2006/relationships/image" Target="../media/image328.png"/><Relationship Id="rId4" Type="http://schemas.openxmlformats.org/officeDocument/2006/relationships/customXml" Target="../ink/ink203.xml"/></Relationships>
</file>

<file path=ppt/slides/_rels/slide141.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11.emf"/><Relationship Id="rId1" Type="http://schemas.openxmlformats.org/officeDocument/2006/relationships/slideLayout" Target="../slideLayouts/slideLayout5.xml"/><Relationship Id="rId4" Type="http://schemas.openxmlformats.org/officeDocument/2006/relationships/image" Target="../media/image29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ustomXml" Target="../ink/ink206.xml"/><Relationship Id="rId2" Type="http://schemas.openxmlformats.org/officeDocument/2006/relationships/image" Target="../media/image212.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4.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0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213.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46.xml.rels><?xml version="1.0" encoding="UTF-8" standalone="yes"?>
<Relationships xmlns="http://schemas.openxmlformats.org/package/2006/relationships"><Relationship Id="rId3" Type="http://schemas.openxmlformats.org/officeDocument/2006/relationships/customXml" Target="../ink/ink209.xml"/><Relationship Id="rId2" Type="http://schemas.openxmlformats.org/officeDocument/2006/relationships/image" Target="../media/image214.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47.xml.rels><?xml version="1.0" encoding="UTF-8" standalone="yes"?>
<Relationships xmlns="http://schemas.openxmlformats.org/package/2006/relationships"><Relationship Id="rId3" Type="http://schemas.openxmlformats.org/officeDocument/2006/relationships/hyperlink" Target="https://youtu.be/DV5S_ZSdK0s?si=XlOmL6A84jH-IjCo&amp;t=1344" TargetMode="External"/><Relationship Id="rId2" Type="http://schemas.openxmlformats.org/officeDocument/2006/relationships/image" Target="../media/image215.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customXml" Target="../ink/ink213.xml"/><Relationship Id="rId13" Type="http://schemas.openxmlformats.org/officeDocument/2006/relationships/image" Target="../media/image347.png"/><Relationship Id="rId18" Type="http://schemas.openxmlformats.org/officeDocument/2006/relationships/customXml" Target="../ink/ink218.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15.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10.xml"/><Relationship Id="rId16" Type="http://schemas.openxmlformats.org/officeDocument/2006/relationships/customXml" Target="../ink/ink217.xml"/><Relationship Id="rId20" Type="http://schemas.openxmlformats.org/officeDocument/2006/relationships/customXml" Target="../ink/ink219.xml"/><Relationship Id="rId1" Type="http://schemas.openxmlformats.org/officeDocument/2006/relationships/slideLayout" Target="../slideLayouts/slideLayout2.xml"/><Relationship Id="rId6" Type="http://schemas.openxmlformats.org/officeDocument/2006/relationships/customXml" Target="../ink/ink212.xml"/><Relationship Id="rId11" Type="http://schemas.openxmlformats.org/officeDocument/2006/relationships/image" Target="../media/image346.png"/><Relationship Id="rId24" Type="http://schemas.openxmlformats.org/officeDocument/2006/relationships/customXml" Target="../ink/ink221.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14.xml"/><Relationship Id="rId19" Type="http://schemas.openxmlformats.org/officeDocument/2006/relationships/image" Target="../media/image350.png"/><Relationship Id="rId4" Type="http://schemas.openxmlformats.org/officeDocument/2006/relationships/customXml" Target="../ink/ink211.xml"/><Relationship Id="rId9" Type="http://schemas.openxmlformats.org/officeDocument/2006/relationships/image" Target="../media/image345.png"/><Relationship Id="rId14" Type="http://schemas.openxmlformats.org/officeDocument/2006/relationships/customXml" Target="../ink/ink216.xml"/><Relationship Id="rId22" Type="http://schemas.openxmlformats.org/officeDocument/2006/relationships/customXml" Target="../ink/ink220.xml"/></Relationships>
</file>

<file path=ppt/slides/_rels/slide149.xml.rels><?xml version="1.0" encoding="UTF-8" standalone="yes"?>
<Relationships xmlns="http://schemas.openxmlformats.org/package/2006/relationships"><Relationship Id="rId3" Type="http://schemas.openxmlformats.org/officeDocument/2006/relationships/customXml" Target="../ink/ink222.xml"/><Relationship Id="rId2" Type="http://schemas.openxmlformats.org/officeDocument/2006/relationships/image" Target="../media/image216.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23.xml"/><Relationship Id="rId4" Type="http://schemas.openxmlformats.org/officeDocument/2006/relationships/image" Target="../media/image355.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18.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26.xml"/><Relationship Id="rId4" Type="http://schemas.openxmlformats.org/officeDocument/2006/relationships/image" Target="../media/image359.png"/></Relationships>
</file>

<file path=ppt/slides/_rels/slide154.xml.rels><?xml version="1.0" encoding="UTF-8" standalone="yes"?>
<Relationships xmlns="http://schemas.openxmlformats.org/package/2006/relationships"><Relationship Id="rId3" Type="http://schemas.openxmlformats.org/officeDocument/2006/relationships/customXml" Target="../ink/ink227.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55.xml.rels><?xml version="1.0" encoding="UTF-8" standalone="yes"?>
<Relationships xmlns="http://schemas.openxmlformats.org/package/2006/relationships"><Relationship Id="rId3" Type="http://schemas.openxmlformats.org/officeDocument/2006/relationships/customXml" Target="../ink/ink228.xml"/><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29.xml"/><Relationship Id="rId4" Type="http://schemas.openxmlformats.org/officeDocument/2006/relationships/image" Target="../media/image365.png"/></Relationships>
</file>

<file path=ppt/slides/_rels/slide156.xml.rels><?xml version="1.0" encoding="UTF-8" standalone="yes"?>
<Relationships xmlns="http://schemas.openxmlformats.org/package/2006/relationships"><Relationship Id="rId3" Type="http://schemas.openxmlformats.org/officeDocument/2006/relationships/customXml" Target="../ink/ink230.xm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5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customXml" Target="../ink/ink231.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59.xml.rels><?xml version="1.0" encoding="UTF-8" standalone="yes"?>
<Relationships xmlns="http://schemas.openxmlformats.org/package/2006/relationships"><Relationship Id="rId3" Type="http://schemas.openxmlformats.org/officeDocument/2006/relationships/customXml" Target="../ink/ink232.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customXml" Target="../ink/ink233.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34.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35.xml"/></Relationships>
</file>

<file path=ppt/slides/_rels/slide16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3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36.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6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37.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38.xml"/></Relationships>
</file>

<file path=ppt/slides/_rels/slide16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39.xml"/></Relationships>
</file>

<file path=ppt/slides/_rels/slide169.x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41.xml"/><Relationship Id="rId2" Type="http://schemas.openxmlformats.org/officeDocument/2006/relationships/image" Target="../media/image246.emf"/><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242.xml"/><Relationship Id="rId4" Type="http://schemas.openxmlformats.org/officeDocument/2006/relationships/image" Target="../media/image386.png"/></Relationships>
</file>

<file path=ppt/slides/_rels/slide171.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43.xml"/><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customXml" Target="../ink/ink244.xml"/></Relationships>
</file>

<file path=ppt/slides/_rels/slide172.x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245.xml"/><Relationship Id="rId2" Type="http://schemas.openxmlformats.org/officeDocument/2006/relationships/image" Target="../media/image248.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75.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5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46.xml"/></Relationships>
</file>

<file path=ppt/slides/_rels/slide17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47.xml"/><Relationship Id="rId4" Type="http://schemas.openxmlformats.org/officeDocument/2006/relationships/image" Target="../media/image266.png"/></Relationships>
</file>

<file path=ppt/slides/_rels/slide178.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48.xml"/><Relationship Id="rId1" Type="http://schemas.openxmlformats.org/officeDocument/2006/relationships/slideLayout" Target="../slideLayouts/slideLayout4.xml"/><Relationship Id="rId6" Type="http://schemas.openxmlformats.org/officeDocument/2006/relationships/customXml" Target="../ink/ink250.xml"/><Relationship Id="rId5" Type="http://schemas.openxmlformats.org/officeDocument/2006/relationships/image" Target="../media/image393.png"/><Relationship Id="rId4" Type="http://schemas.openxmlformats.org/officeDocument/2006/relationships/customXml" Target="../ink/ink249.xml"/></Relationships>
</file>

<file path=ppt/slides/_rels/slide179.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5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53.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54.xml"/></Relationships>
</file>

<file path=ppt/slides/_rels/slide182.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5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267.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4.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image" Target="../media/image293.png"/><Relationship Id="rId18" Type="http://schemas.openxmlformats.org/officeDocument/2006/relationships/image" Target="../media/image307.png"/><Relationship Id="rId3" Type="http://schemas.openxmlformats.org/officeDocument/2006/relationships/image" Target="../media/image275.png"/><Relationship Id="rId7" Type="http://schemas.openxmlformats.org/officeDocument/2006/relationships/image" Target="../media/image280.png"/><Relationship Id="rId12" Type="http://schemas.openxmlformats.org/officeDocument/2006/relationships/image" Target="../media/image289.png"/><Relationship Id="rId17" Type="http://schemas.openxmlformats.org/officeDocument/2006/relationships/image" Target="../media/image305.png"/><Relationship Id="rId2" Type="http://schemas.openxmlformats.org/officeDocument/2006/relationships/image" Target="../media/image272.png"/><Relationship Id="rId16"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287.png"/><Relationship Id="rId5" Type="http://schemas.openxmlformats.org/officeDocument/2006/relationships/image" Target="../media/image278.png"/><Relationship Id="rId15" Type="http://schemas.openxmlformats.org/officeDocument/2006/relationships/image" Target="../media/image298.png"/><Relationship Id="rId10" Type="http://schemas.openxmlformats.org/officeDocument/2006/relationships/image" Target="../media/image286.png"/><Relationship Id="rId19" Type="http://schemas.openxmlformats.org/officeDocument/2006/relationships/image" Target="../media/image310.png"/><Relationship Id="rId4" Type="http://schemas.openxmlformats.org/officeDocument/2006/relationships/image" Target="../media/image277.png"/><Relationship Id="rId9" Type="http://schemas.openxmlformats.org/officeDocument/2006/relationships/image" Target="../media/image284.png"/><Relationship Id="rId14" Type="http://schemas.openxmlformats.org/officeDocument/2006/relationships/image" Target="../media/image295.png"/></Relationships>
</file>

<file path=ppt/slides/_rels/slide188.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80.png"/><Relationship Id="rId5" Type="http://schemas.openxmlformats.org/officeDocument/2006/relationships/customXml" Target="../ink/ink257.xml"/><Relationship Id="rId4" Type="http://schemas.openxmlformats.org/officeDocument/2006/relationships/image" Target="../media/image32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customXml" Target="../ink/ink258.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08.xml"/></Relationships>
</file>

<file path=ppt/slides/_rels/slide36.xml.rels><?xml version="1.0" encoding="UTF-8" standalone="yes"?>
<Relationships xmlns="http://schemas.openxmlformats.org/package/2006/relationships"><Relationship Id="rId3" Type="http://schemas.openxmlformats.org/officeDocument/2006/relationships/customXml" Target="../ink/ink109.xml"/><Relationship Id="rId2" Type="http://schemas.openxmlformats.org/officeDocument/2006/relationships/image" Target="../media/image124.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7.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image" Target="../media/image125.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12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image" Target="../media/image178.emf"/><Relationship Id="rId2" Type="http://schemas.openxmlformats.org/officeDocument/2006/relationships/customXml" Target="../ink/ink116.xml"/><Relationship Id="rId1" Type="http://schemas.openxmlformats.org/officeDocument/2006/relationships/slideLayout" Target="../slideLayouts/slideLayout2.xml"/><Relationship Id="rId6" Type="http://schemas.openxmlformats.org/officeDocument/2006/relationships/customXml" Target="../ink/ink117.xml"/><Relationship Id="rId5"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34.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customXml" Target="../ink/ink120.xml"/><Relationship Id="rId7" Type="http://schemas.openxmlformats.org/officeDocument/2006/relationships/customXml" Target="../ink/ink121.xml"/><Relationship Id="rId2" Type="http://schemas.openxmlformats.org/officeDocument/2006/relationships/image" Target="../media/image135.emf"/><Relationship Id="rId1" Type="http://schemas.openxmlformats.org/officeDocument/2006/relationships/slideLayout" Target="../slideLayouts/slideLayout4.xml"/><Relationship Id="rId6" Type="http://schemas.openxmlformats.org/officeDocument/2006/relationships/image" Target="../media/image193.png"/></Relationships>
</file>

<file path=ppt/slides/_rels/slide56.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3.xml"/><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24.xml"/><Relationship Id="rId1" Type="http://schemas.openxmlformats.org/officeDocument/2006/relationships/slideLayout" Target="../slideLayouts/slideLayout2.xml"/><Relationship Id="rId6" Type="http://schemas.openxmlformats.org/officeDocument/2006/relationships/customXml" Target="../ink/ink126.xml"/><Relationship Id="rId5" Type="http://schemas.openxmlformats.org/officeDocument/2006/relationships/image" Target="../media/image194.emf"/><Relationship Id="rId4" Type="http://schemas.openxmlformats.org/officeDocument/2006/relationships/customXml" Target="../ink/ink125.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customXml" Target="../ink/ink127.xml"/></Relationships>
</file>

<file path=ppt/slides/_rels/slide59.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38.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34.xml"/><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3.xml"/><Relationship Id="rId4" Type="http://schemas.openxmlformats.org/officeDocument/2006/relationships/image" Target="../media/image141.emf"/></Relationships>
</file>

<file path=ppt/slides/_rels/slide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36.xml"/><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37.xml"/><Relationship Id="rId4" Type="http://schemas.openxmlformats.org/officeDocument/2006/relationships/image" Target="../media/image213.png"/></Relationships>
</file>

<file path=ppt/slides/_rels/slide71.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3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openxmlformats.org/officeDocument/2006/relationships/customXml" Target="../ink/ink141.xml"/><Relationship Id="rId3" Type="http://schemas.openxmlformats.org/officeDocument/2006/relationships/image" Target="../media/image150.emf"/><Relationship Id="rId7" Type="http://schemas.openxmlformats.org/officeDocument/2006/relationships/image" Target="../media/image2190.emf"/><Relationship Id="rId2" Type="http://schemas.openxmlformats.org/officeDocument/2006/relationships/image" Target="../media/image149.emf"/><Relationship Id="rId1" Type="http://schemas.openxmlformats.org/officeDocument/2006/relationships/slideLayout" Target="../slideLayouts/slideLayout2.xml"/><Relationship Id="rId6" Type="http://schemas.openxmlformats.org/officeDocument/2006/relationships/customXml" Target="../ink/ink140.xml"/><Relationship Id="rId5" Type="http://schemas.openxmlformats.org/officeDocument/2006/relationships/image" Target="../media/image2180.emf"/><Relationship Id="rId4" Type="http://schemas.openxmlformats.org/officeDocument/2006/relationships/customXml" Target="../ink/ink139.xml"/><Relationship Id="rId9" Type="http://schemas.openxmlformats.org/officeDocument/2006/relationships/image" Target="../media/image222.png"/></Relationships>
</file>

<file path=ppt/slides/_rels/slide74.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43.xml"/><Relationship Id="rId4" Type="http://schemas.openxmlformats.org/officeDocument/2006/relationships/image" Target="../media/image2230.png"/></Relationships>
</file>

<file path=ppt/slides/_rels/slide75.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152.emf"/><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customXml" Target="../ink/ink145.xml"/><Relationship Id="rId4" Type="http://schemas.openxmlformats.org/officeDocument/2006/relationships/image" Target="../media/image226.png"/></Relationships>
</file>

<file path=ppt/slides/_rels/slide76.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153.em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47.xml"/><Relationship Id="rId4" Type="http://schemas.openxmlformats.org/officeDocument/2006/relationships/image" Target="../media/image228.png"/></Relationships>
</file>

<file path=ppt/slides/_rels/slide77.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154.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78.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155.emf"/><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239.png"/></Relationships>
</file>

<file path=ppt/slides/_rels/slide79.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157.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ustomXml" Target="../ink/ink151.xml"/><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2.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14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8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5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55.xml"/></Relationships>
</file>

<file path=ppt/slides/_rels/slide8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61.xml"/><Relationship Id="rId3" Type="http://schemas.openxmlformats.org/officeDocument/2006/relationships/customXml" Target="../ink/ink156.xml"/><Relationship Id="rId7" Type="http://schemas.openxmlformats.org/officeDocument/2006/relationships/customXml" Target="../ink/ink158.xml"/><Relationship Id="rId12" Type="http://schemas.openxmlformats.org/officeDocument/2006/relationships/image" Target="../media/image254.png"/><Relationship Id="rId2" Type="http://schemas.openxmlformats.org/officeDocument/2006/relationships/image" Target="../media/image15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60.xml"/><Relationship Id="rId5" Type="http://schemas.openxmlformats.org/officeDocument/2006/relationships/customXml" Target="../ink/ink157.xml"/><Relationship Id="rId15" Type="http://schemas.openxmlformats.org/officeDocument/2006/relationships/customXml" Target="../ink/ink16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59.xml"/><Relationship Id="rId14" Type="http://schemas.openxmlformats.org/officeDocument/2006/relationships/image" Target="../media/image255.png"/></Relationships>
</file>

<file path=ppt/slides/_rels/slide86.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16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16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89.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164.emf"/><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260.png"/></Relationships>
</file>

<file path=ppt/slides/_rels/slide9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68.xml"/></Relationships>
</file>

<file path=ppt/slides/_rels/slide94.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95.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image" Target="../media/image167.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96.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168.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97.xml.rels><?xml version="1.0" encoding="UTF-8" standalone="yes"?>
<Relationships xmlns="http://schemas.openxmlformats.org/package/2006/relationships"><Relationship Id="rId3" Type="http://schemas.openxmlformats.org/officeDocument/2006/relationships/customXml" Target="../ink/ink172.xml"/><Relationship Id="rId2" Type="http://schemas.openxmlformats.org/officeDocument/2006/relationships/image" Target="../media/image169.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sp>
        <p:nvSpPr>
          <p:cNvPr id="3" name="object 3"/>
          <p:cNvSpPr txBox="1"/>
          <p:nvPr/>
        </p:nvSpPr>
        <p:spPr>
          <a:xfrm>
            <a:off x="358886" y="1113954"/>
            <a:ext cx="9972847" cy="5865708"/>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spc="-5" dirty="0">
                <a:latin typeface="Calibri"/>
                <a:cs typeface="Calibri"/>
              </a:rPr>
              <a:t>The</a:t>
            </a:r>
            <a:r>
              <a:rPr sz="2000" spc="310" dirty="0">
                <a:latin typeface="Calibri"/>
                <a:cs typeface="Calibri"/>
              </a:rPr>
              <a:t> </a:t>
            </a:r>
            <a:r>
              <a:rPr sz="2000" spc="-5" dirty="0">
                <a:latin typeface="Calibri"/>
                <a:cs typeface="Calibri"/>
              </a:rPr>
              <a:t>Flasher</a:t>
            </a:r>
            <a:r>
              <a:rPr sz="2000" spc="305" dirty="0">
                <a:latin typeface="Calibri"/>
                <a:cs typeface="Calibri"/>
              </a:rPr>
              <a:t> </a:t>
            </a:r>
            <a:r>
              <a:rPr sz="2000" spc="-10" dirty="0">
                <a:latin typeface="Calibri"/>
                <a:cs typeface="Calibri"/>
              </a:rPr>
              <a:t>program</a:t>
            </a:r>
            <a:r>
              <a:rPr sz="2000" spc="300" dirty="0">
                <a:latin typeface="Calibri"/>
                <a:cs typeface="Calibri"/>
              </a:rPr>
              <a:t> </a:t>
            </a:r>
            <a:r>
              <a:rPr sz="2000" spc="-10" dirty="0">
                <a:latin typeface="Calibri"/>
                <a:cs typeface="Calibri"/>
              </a:rPr>
              <a:t>(</a:t>
            </a:r>
            <a:r>
              <a:rPr lang="en-US" sz="2000" spc="-10" dirty="0">
                <a:solidFill>
                  <a:srgbClr val="006FC0"/>
                </a:solidFill>
                <a:latin typeface="Calibri"/>
                <a:cs typeface="Calibri"/>
              </a:rPr>
              <a:t>stlinkv2_utility</a:t>
            </a:r>
            <a:r>
              <a:rPr sz="2000" spc="-10" dirty="0">
                <a:solidFill>
                  <a:srgbClr val="006FC0"/>
                </a:solidFill>
                <a:latin typeface="Calibri"/>
                <a:cs typeface="Calibri"/>
              </a:rPr>
              <a:t>.exe</a:t>
            </a:r>
            <a:r>
              <a:rPr sz="2000" spc="-10" dirty="0">
                <a:latin typeface="Calibri"/>
                <a:cs typeface="Calibri"/>
              </a:rPr>
              <a:t>)</a:t>
            </a:r>
            <a:r>
              <a:rPr sz="2000" spc="315" dirty="0">
                <a:latin typeface="Calibri"/>
                <a:cs typeface="Calibri"/>
              </a:rPr>
              <a:t> </a:t>
            </a:r>
            <a:r>
              <a:rPr sz="2000" spc="-10" dirty="0">
                <a:latin typeface="Calibri"/>
                <a:cs typeface="Calibri"/>
              </a:rPr>
              <a:t>writes</a:t>
            </a:r>
            <a:r>
              <a:rPr sz="2000" spc="310" dirty="0">
                <a:latin typeface="Calibri"/>
                <a:cs typeface="Calibri"/>
              </a:rPr>
              <a:t> </a:t>
            </a:r>
            <a:r>
              <a:rPr sz="2000" dirty="0">
                <a:latin typeface="Calibri"/>
                <a:cs typeface="Calibri"/>
              </a:rPr>
              <a:t>the</a:t>
            </a:r>
            <a:r>
              <a:rPr sz="2000" spc="310" dirty="0">
                <a:latin typeface="Calibri"/>
                <a:cs typeface="Calibri"/>
              </a:rPr>
              <a:t> </a:t>
            </a:r>
            <a:r>
              <a:rPr sz="2000" spc="-20" dirty="0">
                <a:latin typeface="Calibri"/>
                <a:cs typeface="Calibri"/>
              </a:rPr>
              <a:t>.text,</a:t>
            </a:r>
            <a:r>
              <a:rPr sz="2000" spc="330" dirty="0">
                <a:latin typeface="Calibri"/>
                <a:cs typeface="Calibri"/>
              </a:rPr>
              <a:t> </a:t>
            </a:r>
            <a:r>
              <a:rPr sz="2000" spc="-15" dirty="0">
                <a:latin typeface="Calibri"/>
                <a:cs typeface="Calibri"/>
              </a:rPr>
              <a:t>.rodata</a:t>
            </a:r>
            <a:r>
              <a:rPr sz="2000" spc="310" dirty="0">
                <a:latin typeface="Calibri"/>
                <a:cs typeface="Calibri"/>
              </a:rPr>
              <a:t> </a:t>
            </a:r>
            <a:r>
              <a:rPr sz="2000" spc="-5" dirty="0">
                <a:latin typeface="Calibri"/>
                <a:cs typeface="Calibri"/>
              </a:rPr>
              <a:t>and</a:t>
            </a:r>
            <a:endParaRPr sz="2000" dirty="0">
              <a:latin typeface="Calibri"/>
              <a:cs typeface="Calibri"/>
            </a:endParaRPr>
          </a:p>
          <a:p>
            <a:pPr marL="299085">
              <a:lnSpc>
                <a:spcPct val="100000"/>
              </a:lnSpc>
            </a:pPr>
            <a:r>
              <a:rPr sz="2000" spc="-10" dirty="0">
                <a:latin typeface="Calibri"/>
                <a:cs typeface="Calibri"/>
              </a:rPr>
              <a:t>.data</a:t>
            </a:r>
            <a:r>
              <a:rPr sz="2000" dirty="0">
                <a:latin typeface="Calibri"/>
                <a:cs typeface="Calibri"/>
              </a:rPr>
              <a:t> </a:t>
            </a:r>
            <a:r>
              <a:rPr sz="2000" spc="-5" dirty="0">
                <a:latin typeface="Calibri"/>
                <a:cs typeface="Calibri"/>
              </a:rPr>
              <a:t>sections</a:t>
            </a:r>
            <a:r>
              <a:rPr sz="2000" dirty="0">
                <a:latin typeface="Calibri"/>
                <a:cs typeface="Calibri"/>
              </a:rPr>
              <a:t> </a:t>
            </a:r>
            <a:r>
              <a:rPr sz="2000" spc="-15" dirty="0">
                <a:latin typeface="Calibri"/>
                <a:cs typeface="Calibri"/>
              </a:rPr>
              <a:t>into</a:t>
            </a:r>
            <a:r>
              <a:rPr sz="2000" spc="10" dirty="0">
                <a:latin typeface="Calibri"/>
                <a:cs typeface="Calibri"/>
              </a:rPr>
              <a:t> </a:t>
            </a:r>
            <a:r>
              <a:rPr sz="2000" dirty="0">
                <a:latin typeface="Calibri"/>
                <a:cs typeface="Calibri"/>
              </a:rPr>
              <a:t>the</a:t>
            </a:r>
            <a:r>
              <a:rPr sz="2000" spc="-5" dirty="0">
                <a:latin typeface="Calibri"/>
                <a:cs typeface="Calibri"/>
              </a:rPr>
              <a:t> Flash.</a:t>
            </a:r>
            <a:r>
              <a:rPr sz="2000" dirty="0">
                <a:latin typeface="Calibri"/>
                <a:cs typeface="Calibri"/>
              </a:rPr>
              <a:t> </a:t>
            </a:r>
            <a:r>
              <a:rPr sz="2000" spc="-5" dirty="0">
                <a:latin typeface="Calibri"/>
                <a:cs typeface="Calibri"/>
              </a:rPr>
              <a:t>This</a:t>
            </a:r>
            <a:r>
              <a:rPr sz="2000" spc="15" dirty="0">
                <a:latin typeface="Calibri"/>
                <a:cs typeface="Calibri"/>
              </a:rPr>
              <a:t> </a:t>
            </a:r>
            <a:r>
              <a:rPr sz="2000" spc="-15" dirty="0">
                <a:latin typeface="Calibri"/>
                <a:cs typeface="Calibri"/>
              </a:rPr>
              <a:t>storage</a:t>
            </a:r>
            <a:r>
              <a:rPr sz="2000" spc="-10" dirty="0">
                <a:latin typeface="Calibri"/>
                <a:cs typeface="Calibri"/>
              </a:rPr>
              <a:t> </a:t>
            </a:r>
            <a:r>
              <a:rPr sz="2000" spc="-5" dirty="0">
                <a:latin typeface="Calibri"/>
                <a:cs typeface="Calibri"/>
              </a:rPr>
              <a:t>is</a:t>
            </a:r>
            <a:r>
              <a:rPr sz="2000" spc="1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volatile</a:t>
            </a:r>
            <a:endParaRPr sz="2000" dirty="0">
              <a:latin typeface="Calibri"/>
              <a:cs typeface="Calibri"/>
            </a:endParaRPr>
          </a:p>
          <a:p>
            <a:pPr>
              <a:lnSpc>
                <a:spcPct val="100000"/>
              </a:lnSpc>
              <a:spcBef>
                <a:spcPts val="20"/>
              </a:spcBef>
            </a:pPr>
            <a:endParaRPr sz="1950" dirty="0">
              <a:latin typeface="Calibri"/>
              <a:cs typeface="Calibri"/>
            </a:endParaRPr>
          </a:p>
          <a:p>
            <a:pPr marL="299085" marR="7620" indent="-287020">
              <a:lnSpc>
                <a:spcPct val="100000"/>
              </a:lnSpc>
              <a:buFont typeface="Arial MT"/>
              <a:buChar char="•"/>
              <a:tabLst>
                <a:tab pos="299085" algn="l"/>
                <a:tab pos="299720" algn="l"/>
              </a:tabLst>
            </a:pPr>
            <a:r>
              <a:rPr sz="2000" spc="-5" dirty="0">
                <a:latin typeface="Calibri"/>
                <a:cs typeface="Calibri"/>
              </a:rPr>
              <a:t>The</a:t>
            </a:r>
            <a:r>
              <a:rPr sz="2000" spc="409" dirty="0">
                <a:latin typeface="Calibri"/>
                <a:cs typeface="Calibri"/>
              </a:rPr>
              <a:t> </a:t>
            </a:r>
            <a:r>
              <a:rPr sz="2000" dirty="0">
                <a:latin typeface="Calibri"/>
                <a:cs typeface="Calibri"/>
              </a:rPr>
              <a:t>C</a:t>
            </a:r>
            <a:r>
              <a:rPr sz="2000" spc="409" dirty="0">
                <a:latin typeface="Calibri"/>
                <a:cs typeface="Calibri"/>
              </a:rPr>
              <a:t> </a:t>
            </a:r>
            <a:r>
              <a:rPr sz="2000" spc="-10" dirty="0">
                <a:latin typeface="Calibri"/>
                <a:cs typeface="Calibri"/>
              </a:rPr>
              <a:t>runtime</a:t>
            </a:r>
            <a:r>
              <a:rPr sz="2000" spc="409" dirty="0">
                <a:latin typeface="Calibri"/>
                <a:cs typeface="Calibri"/>
              </a:rPr>
              <a:t> </a:t>
            </a:r>
            <a:r>
              <a:rPr sz="2000" spc="-5" dirty="0">
                <a:latin typeface="Calibri"/>
                <a:cs typeface="Calibri"/>
              </a:rPr>
              <a:t>startup</a:t>
            </a:r>
            <a:r>
              <a:rPr sz="2000" spc="409" dirty="0">
                <a:latin typeface="Calibri"/>
                <a:cs typeface="Calibri"/>
              </a:rPr>
              <a:t> </a:t>
            </a:r>
            <a:r>
              <a:rPr sz="2000" spc="-10" dirty="0">
                <a:latin typeface="Calibri"/>
                <a:cs typeface="Calibri"/>
              </a:rPr>
              <a:t>code</a:t>
            </a:r>
            <a:r>
              <a:rPr sz="2000" spc="409" dirty="0">
                <a:latin typeface="Calibri"/>
                <a:cs typeface="Calibri"/>
              </a:rPr>
              <a:t> </a:t>
            </a:r>
            <a:r>
              <a:rPr sz="2000" dirty="0">
                <a:latin typeface="Calibri"/>
                <a:cs typeface="Calibri"/>
              </a:rPr>
              <a:t>(</a:t>
            </a:r>
            <a:r>
              <a:rPr lang="en-US" sz="2000" dirty="0">
                <a:solidFill>
                  <a:srgbClr val="006FC0"/>
                </a:solidFill>
                <a:latin typeface="Calibri"/>
                <a:cs typeface="Calibri"/>
              </a:rPr>
              <a:t>startup_stm32f407vgtx</a:t>
            </a:r>
            <a:r>
              <a:rPr sz="2000" dirty="0">
                <a:solidFill>
                  <a:srgbClr val="006FC0"/>
                </a:solidFill>
                <a:latin typeface="Calibri"/>
                <a:cs typeface="Calibri"/>
              </a:rPr>
              <a:t>.</a:t>
            </a:r>
            <a:r>
              <a:rPr lang="en-US" sz="2000" dirty="0">
                <a:solidFill>
                  <a:srgbClr val="006FC0"/>
                </a:solidFill>
                <a:latin typeface="Calibri"/>
                <a:cs typeface="Calibri"/>
              </a:rPr>
              <a:t>s</a:t>
            </a:r>
            <a:r>
              <a:rPr sz="2000" spc="415" dirty="0">
                <a:solidFill>
                  <a:srgbClr val="006FC0"/>
                </a:solidFill>
                <a:latin typeface="Calibri"/>
                <a:cs typeface="Calibri"/>
              </a:rPr>
              <a:t> </a:t>
            </a:r>
            <a:r>
              <a:rPr sz="2000" spc="-5" dirty="0">
                <a:latin typeface="Calibri"/>
                <a:cs typeface="Calibri"/>
              </a:rPr>
              <a:t>file)</a:t>
            </a:r>
            <a:r>
              <a:rPr sz="2000" spc="420" dirty="0">
                <a:latin typeface="Calibri"/>
                <a:cs typeface="Calibri"/>
              </a:rPr>
              <a:t> </a:t>
            </a:r>
            <a:r>
              <a:rPr sz="2000" spc="-5" dirty="0">
                <a:latin typeface="Calibri"/>
                <a:cs typeface="Calibri"/>
              </a:rPr>
              <a:t>does</a:t>
            </a:r>
            <a:r>
              <a:rPr sz="2000" spc="409" dirty="0">
                <a:latin typeface="Calibri"/>
                <a:cs typeface="Calibri"/>
              </a:rPr>
              <a:t> </a:t>
            </a:r>
            <a:r>
              <a:rPr sz="2000" spc="-5" dirty="0">
                <a:latin typeface="Calibri"/>
                <a:cs typeface="Calibri"/>
              </a:rPr>
              <a:t>some</a:t>
            </a:r>
            <a:r>
              <a:rPr sz="2000" spc="409" dirty="0">
                <a:latin typeface="Calibri"/>
                <a:cs typeface="Calibri"/>
              </a:rPr>
              <a:t> </a:t>
            </a:r>
            <a:r>
              <a:rPr sz="2000" spc="-5" dirty="0">
                <a:latin typeface="Calibri"/>
                <a:cs typeface="Calibri"/>
              </a:rPr>
              <a:t>processing</a:t>
            </a:r>
            <a:r>
              <a:rPr sz="2000" spc="425" dirty="0">
                <a:latin typeface="Calibri"/>
                <a:cs typeface="Calibri"/>
              </a:rPr>
              <a:t> </a:t>
            </a:r>
            <a:r>
              <a:rPr sz="2000" spc="-20" dirty="0">
                <a:latin typeface="Calibri"/>
                <a:cs typeface="Calibri"/>
              </a:rPr>
              <a:t>before </a:t>
            </a:r>
            <a:r>
              <a:rPr sz="2000" spc="-440" dirty="0">
                <a:latin typeface="Calibri"/>
                <a:cs typeface="Calibri"/>
              </a:rPr>
              <a:t> </a:t>
            </a:r>
            <a:r>
              <a:rPr sz="2000" spc="-5" dirty="0">
                <a:latin typeface="Calibri"/>
                <a:cs typeface="Calibri"/>
              </a:rPr>
              <a:t>calling</a:t>
            </a:r>
            <a:r>
              <a:rPr sz="2000" spc="-10" dirty="0">
                <a:latin typeface="Calibri"/>
                <a:cs typeface="Calibri"/>
              </a:rPr>
              <a:t> </a:t>
            </a:r>
            <a:r>
              <a:rPr sz="2000" dirty="0">
                <a:latin typeface="Calibri"/>
                <a:cs typeface="Calibri"/>
              </a:rPr>
              <a:t>the “main” </a:t>
            </a:r>
            <a:r>
              <a:rPr sz="2000" spc="-10" dirty="0">
                <a:latin typeface="Calibri"/>
                <a:cs typeface="Calibri"/>
              </a:rPr>
              <a:t>routine.</a:t>
            </a:r>
            <a:r>
              <a:rPr sz="2000" spc="-1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particular</a:t>
            </a:r>
            <a:r>
              <a:rPr sz="2000" spc="10" dirty="0">
                <a:latin typeface="Calibri"/>
                <a:cs typeface="Calibri"/>
              </a:rPr>
              <a:t> </a:t>
            </a:r>
            <a:r>
              <a:rPr sz="2000" spc="-5" dirty="0">
                <a:latin typeface="Calibri"/>
                <a:cs typeface="Calibri"/>
              </a:rPr>
              <a:t>it:</a:t>
            </a:r>
            <a:endParaRPr sz="2000" dirty="0">
              <a:latin typeface="Calibri"/>
              <a:cs typeface="Calibri"/>
            </a:endParaRPr>
          </a:p>
          <a:p>
            <a:pPr marL="756285" marR="5080" lvl="1" indent="-287020">
              <a:lnSpc>
                <a:spcPct val="100000"/>
              </a:lnSpc>
              <a:buFont typeface="Arial MT"/>
              <a:buChar char="•"/>
              <a:tabLst>
                <a:tab pos="756285" algn="l"/>
                <a:tab pos="756920" algn="l"/>
              </a:tabLst>
            </a:pPr>
            <a:r>
              <a:rPr sz="2000" spc="-5" dirty="0">
                <a:latin typeface="Calibri"/>
                <a:cs typeface="Calibri"/>
              </a:rPr>
              <a:t>Copies</a:t>
            </a:r>
            <a:r>
              <a:rPr sz="2000" spc="325" dirty="0">
                <a:latin typeface="Calibri"/>
                <a:cs typeface="Calibri"/>
              </a:rPr>
              <a:t> </a:t>
            </a:r>
            <a:r>
              <a:rPr sz="2000" dirty="0">
                <a:latin typeface="Calibri"/>
                <a:cs typeface="Calibri"/>
              </a:rPr>
              <a:t>the</a:t>
            </a:r>
            <a:r>
              <a:rPr sz="2000" spc="335" dirty="0">
                <a:latin typeface="Calibri"/>
                <a:cs typeface="Calibri"/>
              </a:rPr>
              <a:t> </a:t>
            </a:r>
            <a:r>
              <a:rPr sz="2000" spc="-15" dirty="0">
                <a:latin typeface="Calibri"/>
                <a:cs typeface="Calibri"/>
              </a:rPr>
              <a:t>.data</a:t>
            </a:r>
            <a:r>
              <a:rPr sz="2000" spc="330" dirty="0">
                <a:latin typeface="Calibri"/>
                <a:cs typeface="Calibri"/>
              </a:rPr>
              <a:t> </a:t>
            </a:r>
            <a:r>
              <a:rPr sz="2000" spc="-5" dirty="0">
                <a:latin typeface="Calibri"/>
                <a:cs typeface="Calibri"/>
              </a:rPr>
              <a:t>section</a:t>
            </a:r>
            <a:r>
              <a:rPr sz="2000" spc="335" dirty="0">
                <a:latin typeface="Calibri"/>
                <a:cs typeface="Calibri"/>
              </a:rPr>
              <a:t> </a:t>
            </a:r>
            <a:r>
              <a:rPr sz="2000" spc="-15" dirty="0">
                <a:latin typeface="Calibri"/>
                <a:cs typeface="Calibri"/>
              </a:rPr>
              <a:t>into</a:t>
            </a:r>
            <a:r>
              <a:rPr sz="2000" spc="340" dirty="0">
                <a:latin typeface="Calibri"/>
                <a:cs typeface="Calibri"/>
              </a:rPr>
              <a:t> </a:t>
            </a:r>
            <a:r>
              <a:rPr sz="2000" dirty="0">
                <a:latin typeface="Calibri"/>
                <a:cs typeface="Calibri"/>
              </a:rPr>
              <a:t>RAM,</a:t>
            </a:r>
            <a:r>
              <a:rPr sz="2000" spc="325" dirty="0">
                <a:latin typeface="Calibri"/>
                <a:cs typeface="Calibri"/>
              </a:rPr>
              <a:t> </a:t>
            </a:r>
            <a:r>
              <a:rPr sz="2000" spc="-5" dirty="0">
                <a:latin typeface="Calibri"/>
                <a:cs typeface="Calibri"/>
              </a:rPr>
              <a:t>because</a:t>
            </a:r>
            <a:r>
              <a:rPr sz="2000" spc="330" dirty="0">
                <a:latin typeface="Calibri"/>
                <a:cs typeface="Calibri"/>
              </a:rPr>
              <a:t> </a:t>
            </a:r>
            <a:r>
              <a:rPr sz="2000" spc="-5" dirty="0">
                <a:latin typeface="Calibri"/>
                <a:cs typeface="Calibri"/>
              </a:rPr>
              <a:t>variables</a:t>
            </a:r>
            <a:r>
              <a:rPr sz="2000" spc="330" dirty="0">
                <a:latin typeface="Calibri"/>
                <a:cs typeface="Calibri"/>
              </a:rPr>
              <a:t> </a:t>
            </a:r>
            <a:r>
              <a:rPr sz="2000" spc="-20" dirty="0">
                <a:latin typeface="Calibri"/>
                <a:cs typeface="Calibri"/>
              </a:rPr>
              <a:t>have</a:t>
            </a:r>
            <a:r>
              <a:rPr sz="2000" spc="330" dirty="0">
                <a:latin typeface="Calibri"/>
                <a:cs typeface="Calibri"/>
              </a:rPr>
              <a:t> </a:t>
            </a:r>
            <a:r>
              <a:rPr sz="2000" spc="-15" dirty="0">
                <a:latin typeface="Calibri"/>
                <a:cs typeface="Calibri"/>
              </a:rPr>
              <a:t>to</a:t>
            </a:r>
            <a:r>
              <a:rPr sz="2000" spc="340" dirty="0">
                <a:latin typeface="Calibri"/>
                <a:cs typeface="Calibri"/>
              </a:rPr>
              <a:t> </a:t>
            </a:r>
            <a:r>
              <a:rPr sz="2000" dirty="0">
                <a:latin typeface="Calibri"/>
                <a:cs typeface="Calibri"/>
              </a:rPr>
              <a:t>be </a:t>
            </a:r>
            <a:r>
              <a:rPr sz="2000" spc="-440" dirty="0">
                <a:latin typeface="Calibri"/>
                <a:cs typeface="Calibri"/>
              </a:rPr>
              <a:t> </a:t>
            </a:r>
            <a:r>
              <a:rPr sz="2000" spc="-15" dirty="0">
                <a:latin typeface="Calibri"/>
                <a:cs typeface="Calibri"/>
              </a:rPr>
              <a:t>stored</a:t>
            </a:r>
            <a:r>
              <a:rPr sz="2000" dirty="0">
                <a:latin typeface="Calibri"/>
                <a:cs typeface="Calibri"/>
              </a:rPr>
              <a:t> </a:t>
            </a:r>
            <a:r>
              <a:rPr sz="2000" spc="-5" dirty="0">
                <a:latin typeface="Calibri"/>
                <a:cs typeface="Calibri"/>
              </a:rPr>
              <a:t>in</a:t>
            </a:r>
            <a:r>
              <a:rPr sz="2000" spc="5" dirty="0">
                <a:latin typeface="Calibri"/>
                <a:cs typeface="Calibri"/>
              </a:rPr>
              <a:t> </a:t>
            </a:r>
            <a:r>
              <a:rPr sz="2000" dirty="0">
                <a:latin typeface="Calibri"/>
                <a:cs typeface="Calibri"/>
              </a:rPr>
              <a:t>a </a:t>
            </a:r>
            <a:r>
              <a:rPr sz="2000" spc="-10" dirty="0">
                <a:latin typeface="Calibri"/>
                <a:cs typeface="Calibri"/>
              </a:rPr>
              <a:t>read/write</a:t>
            </a:r>
            <a:r>
              <a:rPr sz="2000" dirty="0">
                <a:latin typeface="Calibri"/>
                <a:cs typeface="Calibri"/>
              </a:rPr>
              <a:t> memory</a:t>
            </a:r>
          </a:p>
          <a:p>
            <a:pPr marL="756285" lvl="1" indent="-287655">
              <a:lnSpc>
                <a:spcPct val="100000"/>
              </a:lnSpc>
              <a:buFont typeface="Arial MT"/>
              <a:buChar char="•"/>
              <a:tabLst>
                <a:tab pos="756285" algn="l"/>
                <a:tab pos="756920" algn="l"/>
              </a:tabLst>
            </a:pPr>
            <a:r>
              <a:rPr sz="2000" spc="-5" dirty="0">
                <a:latin typeface="Calibri"/>
                <a:cs typeface="Calibri"/>
              </a:rPr>
              <a:t>Fills</a:t>
            </a:r>
            <a:r>
              <a:rPr sz="2000" spc="1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.bss section</a:t>
            </a:r>
            <a:r>
              <a:rPr sz="2000" spc="15" dirty="0">
                <a:latin typeface="Calibri"/>
                <a:cs typeface="Calibri"/>
              </a:rPr>
              <a:t> </a:t>
            </a:r>
            <a:r>
              <a:rPr sz="2000" spc="-5" dirty="0">
                <a:latin typeface="Calibri"/>
                <a:cs typeface="Calibri"/>
              </a:rPr>
              <a:t>with</a:t>
            </a:r>
            <a:r>
              <a:rPr sz="2000" spc="-10" dirty="0">
                <a:latin typeface="Calibri"/>
                <a:cs typeface="Calibri"/>
              </a:rPr>
              <a:t> </a:t>
            </a:r>
            <a:r>
              <a:rPr sz="2000" spc="-20" dirty="0">
                <a:latin typeface="Calibri"/>
                <a:cs typeface="Calibri"/>
              </a:rPr>
              <a:t>zeroes</a:t>
            </a:r>
            <a:endParaRPr sz="1950" dirty="0">
              <a:latin typeface="Calibri"/>
              <a:cs typeface="Calibri"/>
            </a:endParaRPr>
          </a:p>
          <a:p>
            <a:pPr marL="299085" marR="6350" indent="-287020">
              <a:lnSpc>
                <a:spcPct val="100000"/>
              </a:lnSpc>
              <a:buFont typeface="Arial MT"/>
              <a:buChar char="•"/>
              <a:tabLst>
                <a:tab pos="299085" algn="l"/>
                <a:tab pos="299720" algn="l"/>
                <a:tab pos="6935470" algn="l"/>
              </a:tabLst>
            </a:pPr>
            <a:r>
              <a:rPr sz="2000" spc="-10" dirty="0">
                <a:latin typeface="Calibri"/>
                <a:cs typeface="Calibri"/>
              </a:rPr>
              <a:t>T</a:t>
            </a:r>
            <a:r>
              <a:rPr sz="2000" dirty="0">
                <a:latin typeface="Calibri"/>
                <a:cs typeface="Calibri"/>
              </a:rPr>
              <a:t>he</a:t>
            </a:r>
            <a:r>
              <a:rPr sz="2000" spc="170" dirty="0">
                <a:latin typeface="Calibri"/>
                <a:cs typeface="Calibri"/>
              </a:rPr>
              <a:t> </a:t>
            </a:r>
            <a:r>
              <a:rPr sz="2000" dirty="0">
                <a:latin typeface="Calibri"/>
                <a:cs typeface="Calibri"/>
              </a:rPr>
              <a:t>f</a:t>
            </a:r>
            <a:r>
              <a:rPr sz="2000" spc="-30" dirty="0">
                <a:latin typeface="Calibri"/>
                <a:cs typeface="Calibri"/>
              </a:rPr>
              <a:t>r</a:t>
            </a:r>
            <a:r>
              <a:rPr sz="2000" spc="-5" dirty="0">
                <a:latin typeface="Calibri"/>
                <a:cs typeface="Calibri"/>
              </a:rPr>
              <a:t>e</a:t>
            </a:r>
            <a:r>
              <a:rPr sz="2000" dirty="0">
                <a:latin typeface="Calibri"/>
                <a:cs typeface="Calibri"/>
              </a:rPr>
              <a:t>e</a:t>
            </a:r>
            <a:r>
              <a:rPr sz="2000" spc="170" dirty="0">
                <a:latin typeface="Calibri"/>
                <a:cs typeface="Calibri"/>
              </a:rPr>
              <a:t> </a:t>
            </a:r>
            <a:r>
              <a:rPr sz="2000" dirty="0">
                <a:latin typeface="Calibri"/>
                <a:cs typeface="Calibri"/>
              </a:rPr>
              <a:t>R</a:t>
            </a:r>
            <a:r>
              <a:rPr sz="2000" spc="5" dirty="0">
                <a:latin typeface="Calibri"/>
                <a:cs typeface="Calibri"/>
              </a:rPr>
              <a:t>A</a:t>
            </a:r>
            <a:r>
              <a:rPr sz="2000" dirty="0">
                <a:latin typeface="Calibri"/>
                <a:cs typeface="Calibri"/>
              </a:rPr>
              <a:t>M</a:t>
            </a:r>
            <a:r>
              <a:rPr sz="2000" spc="170" dirty="0">
                <a:latin typeface="Calibri"/>
                <a:cs typeface="Calibri"/>
              </a:rPr>
              <a:t> </a:t>
            </a:r>
            <a:r>
              <a:rPr sz="2000" dirty="0">
                <a:latin typeface="Calibri"/>
                <a:cs typeface="Calibri"/>
              </a:rPr>
              <a:t>a</a:t>
            </a:r>
            <a:r>
              <a:rPr sz="2000" spc="-30" dirty="0">
                <a:latin typeface="Calibri"/>
                <a:cs typeface="Calibri"/>
              </a:rPr>
              <a:t>r</a:t>
            </a:r>
            <a:r>
              <a:rPr sz="2000" spc="-5" dirty="0">
                <a:latin typeface="Calibri"/>
                <a:cs typeface="Calibri"/>
              </a:rPr>
              <a:t>e</a:t>
            </a:r>
            <a:r>
              <a:rPr sz="2000" dirty="0">
                <a:latin typeface="Calibri"/>
                <a:cs typeface="Calibri"/>
              </a:rPr>
              <a:t>a</a:t>
            </a:r>
            <a:r>
              <a:rPr sz="2000" spc="170" dirty="0">
                <a:latin typeface="Calibri"/>
                <a:cs typeface="Calibri"/>
              </a:rPr>
              <a:t> </a:t>
            </a:r>
            <a:r>
              <a:rPr sz="2000" spc="-10" dirty="0">
                <a:latin typeface="Calibri"/>
                <a:cs typeface="Calibri"/>
              </a:rPr>
              <a:t>c</a:t>
            </a:r>
            <a:r>
              <a:rPr sz="2000" dirty="0">
                <a:latin typeface="Calibri"/>
                <a:cs typeface="Calibri"/>
              </a:rPr>
              <a:t>an</a:t>
            </a:r>
            <a:r>
              <a:rPr sz="2000" spc="170" dirty="0">
                <a:latin typeface="Calibri"/>
                <a:cs typeface="Calibri"/>
              </a:rPr>
              <a:t> </a:t>
            </a:r>
            <a:r>
              <a:rPr sz="2000" dirty="0">
                <a:latin typeface="Calibri"/>
                <a:cs typeface="Calibri"/>
              </a:rPr>
              <a:t>be</a:t>
            </a:r>
            <a:r>
              <a:rPr sz="2000" spc="170" dirty="0">
                <a:latin typeface="Calibri"/>
                <a:cs typeface="Calibri"/>
              </a:rPr>
              <a:t> </a:t>
            </a:r>
            <a:r>
              <a:rPr sz="2000" spc="-10" dirty="0">
                <a:latin typeface="Calibri"/>
                <a:cs typeface="Calibri"/>
              </a:rPr>
              <a:t>dy</a:t>
            </a:r>
            <a:r>
              <a:rPr sz="2000" dirty="0">
                <a:latin typeface="Calibri"/>
                <a:cs typeface="Calibri"/>
              </a:rPr>
              <a:t>na</a:t>
            </a:r>
            <a:r>
              <a:rPr sz="2000" spc="-5" dirty="0">
                <a:latin typeface="Calibri"/>
                <a:cs typeface="Calibri"/>
              </a:rPr>
              <a:t>mi</a:t>
            </a:r>
            <a:r>
              <a:rPr sz="2000" spc="-10" dirty="0">
                <a:latin typeface="Calibri"/>
                <a:cs typeface="Calibri"/>
              </a:rPr>
              <a:t>c</a:t>
            </a:r>
            <a:r>
              <a:rPr sz="2000" dirty="0">
                <a:latin typeface="Calibri"/>
                <a:cs typeface="Calibri"/>
              </a:rPr>
              <a:t>a</a:t>
            </a:r>
            <a:r>
              <a:rPr sz="2000" spc="-5" dirty="0">
                <a:latin typeface="Calibri"/>
                <a:cs typeface="Calibri"/>
              </a:rPr>
              <a:t>ll</a:t>
            </a:r>
            <a:r>
              <a:rPr sz="2000" dirty="0">
                <a:latin typeface="Calibri"/>
                <a:cs typeface="Calibri"/>
              </a:rPr>
              <a:t>y</a:t>
            </a:r>
            <a:r>
              <a:rPr sz="2000" spc="175" dirty="0">
                <a:latin typeface="Calibri"/>
                <a:cs typeface="Calibri"/>
              </a:rPr>
              <a:t> </a:t>
            </a:r>
            <a:r>
              <a:rPr sz="2000" dirty="0">
                <a:latin typeface="Calibri"/>
                <a:cs typeface="Calibri"/>
              </a:rPr>
              <a:t>a</a:t>
            </a:r>
            <a:r>
              <a:rPr sz="2000" spc="5" dirty="0">
                <a:latin typeface="Calibri"/>
                <a:cs typeface="Calibri"/>
              </a:rPr>
              <a:t>l</a:t>
            </a:r>
            <a:r>
              <a:rPr sz="2000" spc="-5" dirty="0">
                <a:latin typeface="Calibri"/>
                <a:cs typeface="Calibri"/>
              </a:rPr>
              <a:t>lo</a:t>
            </a:r>
            <a:r>
              <a:rPr sz="2000" spc="-10" dirty="0">
                <a:latin typeface="Calibri"/>
                <a:cs typeface="Calibri"/>
              </a:rPr>
              <a:t>c</a:t>
            </a:r>
            <a:r>
              <a:rPr sz="2000" spc="-25" dirty="0">
                <a:latin typeface="Calibri"/>
                <a:cs typeface="Calibri"/>
              </a:rPr>
              <a:t>at</a:t>
            </a:r>
            <a:r>
              <a:rPr sz="2000" spc="-5" dirty="0">
                <a:latin typeface="Calibri"/>
                <a:cs typeface="Calibri"/>
              </a:rPr>
              <a:t>e</a:t>
            </a:r>
            <a:r>
              <a:rPr sz="2000" dirty="0">
                <a:latin typeface="Calibri"/>
                <a:cs typeface="Calibri"/>
              </a:rPr>
              <a:t>d</a:t>
            </a:r>
            <a:r>
              <a:rPr sz="2000" spc="170" dirty="0">
                <a:latin typeface="Calibri"/>
                <a:cs typeface="Calibri"/>
              </a:rPr>
              <a:t> </a:t>
            </a:r>
            <a:r>
              <a:rPr sz="2000" spc="-10" dirty="0">
                <a:latin typeface="Calibri"/>
                <a:cs typeface="Calibri"/>
              </a:rPr>
              <a:t>b</a:t>
            </a:r>
            <a:r>
              <a:rPr sz="2000" dirty="0">
                <a:latin typeface="Calibri"/>
                <a:cs typeface="Calibri"/>
              </a:rPr>
              <a:t>y</a:t>
            </a:r>
            <a:r>
              <a:rPr sz="2000" spc="165" dirty="0">
                <a:latin typeface="Calibri"/>
                <a:cs typeface="Calibri"/>
              </a:rPr>
              <a:t> </a:t>
            </a:r>
            <a:r>
              <a:rPr sz="2000" dirty="0">
                <a:latin typeface="Calibri"/>
                <a:cs typeface="Calibri"/>
              </a:rPr>
              <a:t>p</a:t>
            </a:r>
            <a:r>
              <a:rPr sz="2000" spc="-40" dirty="0">
                <a:latin typeface="Calibri"/>
                <a:cs typeface="Calibri"/>
              </a:rPr>
              <a:t>r</a:t>
            </a:r>
            <a:r>
              <a:rPr sz="2000" spc="-15" dirty="0">
                <a:latin typeface="Calibri"/>
                <a:cs typeface="Calibri"/>
              </a:rPr>
              <a:t>o</a:t>
            </a:r>
            <a:r>
              <a:rPr sz="2000" spc="-5" dirty="0">
                <a:latin typeface="Calibri"/>
                <a:cs typeface="Calibri"/>
              </a:rPr>
              <a:t>vi</a:t>
            </a:r>
            <a:r>
              <a:rPr sz="2000" dirty="0">
                <a:latin typeface="Calibri"/>
                <a:cs typeface="Calibri"/>
              </a:rPr>
              <a:t>d</a:t>
            </a:r>
            <a:r>
              <a:rPr sz="2000" spc="-5" dirty="0">
                <a:latin typeface="Calibri"/>
                <a:cs typeface="Calibri"/>
              </a:rPr>
              <a:t>i</a:t>
            </a:r>
            <a:r>
              <a:rPr sz="2000" dirty="0">
                <a:latin typeface="Calibri"/>
                <a:cs typeface="Calibri"/>
              </a:rPr>
              <a:t>ng	su</a:t>
            </a:r>
            <a:r>
              <a:rPr sz="2000" spc="-5" dirty="0">
                <a:latin typeface="Calibri"/>
                <a:cs typeface="Calibri"/>
              </a:rPr>
              <a:t>i</a:t>
            </a:r>
            <a:r>
              <a:rPr sz="2000" spc="-25" dirty="0">
                <a:latin typeface="Calibri"/>
                <a:cs typeface="Calibri"/>
              </a:rPr>
              <a:t>t</a:t>
            </a:r>
            <a:r>
              <a:rPr sz="2000" dirty="0">
                <a:latin typeface="Calibri"/>
                <a:cs typeface="Calibri"/>
              </a:rPr>
              <a:t>ab</a:t>
            </a:r>
            <a:r>
              <a:rPr sz="2000" spc="-5" dirty="0">
                <a:latin typeface="Calibri"/>
                <a:cs typeface="Calibri"/>
              </a:rPr>
              <a:t>l</a:t>
            </a:r>
            <a:r>
              <a:rPr sz="2000" dirty="0">
                <a:latin typeface="Calibri"/>
                <a:cs typeface="Calibri"/>
              </a:rPr>
              <a:t>e  </a:t>
            </a:r>
            <a:r>
              <a:rPr sz="2000" spc="-5" dirty="0">
                <a:latin typeface="Calibri"/>
                <a:cs typeface="Calibri"/>
              </a:rPr>
              <a:t>“malloc” </a:t>
            </a:r>
            <a:r>
              <a:rPr sz="2000" dirty="0">
                <a:latin typeface="Calibri"/>
                <a:cs typeface="Calibri"/>
              </a:rPr>
              <a:t>and</a:t>
            </a:r>
            <a:r>
              <a:rPr sz="2000" spc="-10" dirty="0">
                <a:latin typeface="Calibri"/>
                <a:cs typeface="Calibri"/>
              </a:rPr>
              <a:t> </a:t>
            </a:r>
            <a:r>
              <a:rPr sz="2000" spc="-5" dirty="0">
                <a:latin typeface="Calibri"/>
                <a:cs typeface="Calibri"/>
              </a:rPr>
              <a:t>“free”</a:t>
            </a:r>
            <a:r>
              <a:rPr sz="2000" dirty="0">
                <a:latin typeface="Calibri"/>
                <a:cs typeface="Calibri"/>
              </a:rPr>
              <a:t> functions</a:t>
            </a:r>
            <a:endParaRPr lang="en-US" sz="2000" dirty="0">
              <a:latin typeface="Calibri"/>
              <a:cs typeface="Calibri"/>
            </a:endParaRPr>
          </a:p>
          <a:p>
            <a:pPr marL="12700">
              <a:lnSpc>
                <a:spcPct val="100000"/>
              </a:lnSpc>
              <a:spcBef>
                <a:spcPts val="100"/>
              </a:spcBef>
            </a:pPr>
            <a:r>
              <a:rPr lang="en-US" sz="2000" spc="-5" dirty="0">
                <a:latin typeface="Calibri"/>
                <a:cs typeface="Calibri"/>
              </a:rPr>
              <a:t>Explicitly</a:t>
            </a:r>
            <a:r>
              <a:rPr lang="en-US" sz="2000" spc="-30" dirty="0">
                <a:latin typeface="Calibri"/>
                <a:cs typeface="Calibri"/>
              </a:rPr>
              <a:t> </a:t>
            </a:r>
            <a:r>
              <a:rPr lang="en-US" sz="2000" spc="-15" dirty="0">
                <a:latin typeface="Calibri"/>
                <a:cs typeface="Calibri"/>
              </a:rPr>
              <a:t>stated:</a:t>
            </a:r>
            <a:endParaRPr lang="en-US" sz="2000" dirty="0">
              <a:latin typeface="Calibri"/>
              <a:cs typeface="Calibri"/>
            </a:endParaRPr>
          </a:p>
          <a:p>
            <a:pPr marL="299085" indent="-287020">
              <a:lnSpc>
                <a:spcPct val="100000"/>
              </a:lnSpc>
              <a:buFont typeface="Arial MT"/>
              <a:buChar char="•"/>
              <a:tabLst>
                <a:tab pos="299085" algn="l"/>
                <a:tab pos="299720" algn="l"/>
              </a:tabLst>
            </a:pPr>
            <a:r>
              <a:rPr lang="en-US" sz="2000" dirty="0">
                <a:solidFill>
                  <a:srgbClr val="006FC0"/>
                </a:solidFill>
                <a:latin typeface="Calibri"/>
                <a:cs typeface="Calibri"/>
              </a:rPr>
              <a:t>startup_stm32f407vgtx.s</a:t>
            </a:r>
            <a:r>
              <a:rPr lang="en-US" sz="2000" spc="415" dirty="0">
                <a:solidFill>
                  <a:srgbClr val="006FC0"/>
                </a:solidFill>
                <a:latin typeface="Calibri"/>
                <a:cs typeface="Calibri"/>
              </a:rPr>
              <a:t> </a:t>
            </a:r>
            <a:r>
              <a:rPr lang="en-US" sz="2000" spc="-5" dirty="0">
                <a:latin typeface="Calibri"/>
                <a:cs typeface="Calibri"/>
              </a:rPr>
              <a:t>: </a:t>
            </a:r>
            <a:r>
              <a:rPr lang="en-US" sz="2000" spc="-15" dirty="0">
                <a:latin typeface="Calibri"/>
                <a:cs typeface="Calibri"/>
              </a:rPr>
              <a:t>First</a:t>
            </a:r>
            <a:r>
              <a:rPr lang="en-US" sz="2000" spc="25" dirty="0">
                <a:latin typeface="Calibri"/>
                <a:cs typeface="Calibri"/>
              </a:rPr>
              <a:t> </a:t>
            </a:r>
            <a:r>
              <a:rPr lang="en-US" sz="2000" spc="-5" dirty="0">
                <a:latin typeface="Calibri"/>
                <a:cs typeface="Calibri"/>
              </a:rPr>
              <a:t>code</a:t>
            </a:r>
            <a:r>
              <a:rPr lang="en-US" sz="2000" spc="-20" dirty="0">
                <a:latin typeface="Calibri"/>
                <a:cs typeface="Calibri"/>
              </a:rPr>
              <a:t> </a:t>
            </a:r>
            <a:r>
              <a:rPr lang="en-US" sz="2000" spc="-15" dirty="0">
                <a:latin typeface="Calibri"/>
                <a:cs typeface="Calibri"/>
              </a:rPr>
              <a:t>to</a:t>
            </a:r>
            <a:r>
              <a:rPr lang="en-US" sz="2000" dirty="0">
                <a:latin typeface="Calibri"/>
                <a:cs typeface="Calibri"/>
              </a:rPr>
              <a:t> be</a:t>
            </a:r>
            <a:r>
              <a:rPr lang="en-US" sz="2000" spc="-5" dirty="0">
                <a:latin typeface="Calibri"/>
                <a:cs typeface="Calibri"/>
              </a:rPr>
              <a:t> </a:t>
            </a:r>
            <a:r>
              <a:rPr lang="en-US" sz="2000" spc="-15" dirty="0">
                <a:latin typeface="Calibri"/>
                <a:cs typeface="Calibri"/>
              </a:rPr>
              <a:t>executed,</a:t>
            </a:r>
            <a:r>
              <a:rPr lang="en-US" sz="2000" spc="5" dirty="0">
                <a:latin typeface="Calibri"/>
                <a:cs typeface="Calibri"/>
              </a:rPr>
              <a:t> </a:t>
            </a:r>
            <a:r>
              <a:rPr lang="en-US" sz="2000" spc="-10" dirty="0">
                <a:latin typeface="Calibri"/>
                <a:cs typeface="Calibri"/>
              </a:rPr>
              <a:t>written</a:t>
            </a:r>
            <a:r>
              <a:rPr lang="en-US" sz="2000" spc="10" dirty="0">
                <a:latin typeface="Calibri"/>
                <a:cs typeface="Calibri"/>
              </a:rPr>
              <a:t> </a:t>
            </a:r>
            <a:r>
              <a:rPr lang="en-US" sz="2000" spc="-5" dirty="0">
                <a:latin typeface="Calibri"/>
                <a:cs typeface="Calibri"/>
              </a:rPr>
              <a:t>in</a:t>
            </a:r>
            <a:r>
              <a:rPr lang="en-US" sz="2000" spc="5" dirty="0">
                <a:latin typeface="Calibri"/>
                <a:cs typeface="Calibri"/>
              </a:rPr>
              <a:t> </a:t>
            </a:r>
            <a:r>
              <a:rPr lang="en-US" sz="2000" spc="-20" dirty="0">
                <a:latin typeface="Calibri"/>
                <a:cs typeface="Calibri"/>
              </a:rPr>
              <a:t>assembler,</a:t>
            </a:r>
            <a:r>
              <a:rPr lang="en-US" sz="2000" spc="25" dirty="0">
                <a:latin typeface="Calibri"/>
                <a:cs typeface="Calibri"/>
              </a:rPr>
              <a:t> </a:t>
            </a:r>
            <a:r>
              <a:rPr lang="en-US" sz="2000" dirty="0">
                <a:latin typeface="Calibri"/>
                <a:cs typeface="Calibri"/>
              </a:rPr>
              <a:t>including:</a:t>
            </a:r>
          </a:p>
          <a:p>
            <a:pPr marL="756285" lvl="1" indent="-287655">
              <a:lnSpc>
                <a:spcPct val="100000"/>
              </a:lnSpc>
              <a:buFont typeface="Arial MT"/>
              <a:buChar char="•"/>
              <a:tabLst>
                <a:tab pos="756285" algn="l"/>
                <a:tab pos="756920" algn="l"/>
              </a:tabLst>
            </a:pPr>
            <a:r>
              <a:rPr lang="en-US" sz="2000" spc="-10" dirty="0">
                <a:latin typeface="Calibri"/>
                <a:cs typeface="Calibri"/>
              </a:rPr>
              <a:t>Reset,</a:t>
            </a:r>
            <a:r>
              <a:rPr lang="en-US" sz="2000" spc="15" dirty="0">
                <a:latin typeface="Calibri"/>
                <a:cs typeface="Calibri"/>
              </a:rPr>
              <a:t> </a:t>
            </a:r>
            <a:r>
              <a:rPr lang="en-US" sz="2000" spc="-10" dirty="0">
                <a:latin typeface="Calibri"/>
                <a:cs typeface="Calibri"/>
              </a:rPr>
              <a:t>interrupt</a:t>
            </a:r>
            <a:r>
              <a:rPr lang="en-US" sz="2000" spc="10" dirty="0">
                <a:latin typeface="Calibri"/>
                <a:cs typeface="Calibri"/>
              </a:rPr>
              <a:t> </a:t>
            </a:r>
            <a:r>
              <a:rPr lang="en-US" sz="2000" dirty="0">
                <a:latin typeface="Calibri"/>
                <a:cs typeface="Calibri"/>
              </a:rPr>
              <a:t>and</a:t>
            </a:r>
            <a:r>
              <a:rPr lang="en-US" sz="2000" spc="-20" dirty="0">
                <a:latin typeface="Calibri"/>
                <a:cs typeface="Calibri"/>
              </a:rPr>
              <a:t> </a:t>
            </a:r>
            <a:r>
              <a:rPr lang="en-US" sz="2000" spc="-15" dirty="0">
                <a:latin typeface="Calibri"/>
                <a:cs typeface="Calibri"/>
              </a:rPr>
              <a:t>exception</a:t>
            </a:r>
            <a:r>
              <a:rPr lang="en-US" sz="2000" dirty="0">
                <a:latin typeface="Calibri"/>
                <a:cs typeface="Calibri"/>
              </a:rPr>
              <a:t> </a:t>
            </a:r>
            <a:r>
              <a:rPr lang="en-US" sz="2000" spc="-15" dirty="0">
                <a:solidFill>
                  <a:srgbClr val="C00000"/>
                </a:solidFill>
                <a:latin typeface="Calibri"/>
                <a:cs typeface="Calibri"/>
              </a:rPr>
              <a:t>vectors</a:t>
            </a:r>
            <a:endParaRPr lang="en-US" sz="2000" dirty="0">
              <a:latin typeface="Calibri"/>
              <a:cs typeface="Calibri"/>
            </a:endParaRPr>
          </a:p>
          <a:p>
            <a:pPr marL="756285" lvl="1" indent="-287655">
              <a:lnSpc>
                <a:spcPct val="100000"/>
              </a:lnSpc>
              <a:buFont typeface="Arial MT"/>
              <a:buChar char="•"/>
              <a:tabLst>
                <a:tab pos="756285" algn="l"/>
                <a:tab pos="756920" algn="l"/>
              </a:tabLst>
            </a:pPr>
            <a:r>
              <a:rPr lang="en-US" sz="2000" spc="-5" dirty="0">
                <a:latin typeface="Calibri"/>
                <a:cs typeface="Calibri"/>
              </a:rPr>
              <a:t>Basic</a:t>
            </a:r>
            <a:r>
              <a:rPr lang="en-US" sz="2000" spc="5" dirty="0">
                <a:latin typeface="Calibri"/>
                <a:cs typeface="Calibri"/>
              </a:rPr>
              <a:t> </a:t>
            </a:r>
            <a:r>
              <a:rPr lang="en-US" sz="2000" dirty="0">
                <a:solidFill>
                  <a:srgbClr val="C00000"/>
                </a:solidFill>
                <a:latin typeface="Calibri"/>
                <a:cs typeface="Calibri"/>
              </a:rPr>
              <a:t>I/O</a:t>
            </a:r>
            <a:r>
              <a:rPr lang="en-US" sz="2000" spc="-10" dirty="0">
                <a:solidFill>
                  <a:srgbClr val="C00000"/>
                </a:solidFill>
                <a:latin typeface="Calibri"/>
                <a:cs typeface="Calibri"/>
              </a:rPr>
              <a:t> </a:t>
            </a:r>
            <a:r>
              <a:rPr lang="en-US" sz="2000" dirty="0">
                <a:latin typeface="Calibri"/>
                <a:cs typeface="Calibri"/>
              </a:rPr>
              <a:t>and </a:t>
            </a:r>
            <a:r>
              <a:rPr lang="en-US" sz="2000" spc="-20" dirty="0">
                <a:solidFill>
                  <a:srgbClr val="C00000"/>
                </a:solidFill>
                <a:latin typeface="Calibri"/>
                <a:cs typeface="Calibri"/>
              </a:rPr>
              <a:t>system</a:t>
            </a:r>
            <a:r>
              <a:rPr lang="en-US" sz="2000" spc="25" dirty="0">
                <a:solidFill>
                  <a:srgbClr val="C00000"/>
                </a:solidFill>
                <a:latin typeface="Calibri"/>
                <a:cs typeface="Calibri"/>
              </a:rPr>
              <a:t> </a:t>
            </a:r>
            <a:r>
              <a:rPr lang="en-US" sz="2000" spc="-10" dirty="0">
                <a:solidFill>
                  <a:srgbClr val="C00000"/>
                </a:solidFill>
                <a:latin typeface="Calibri"/>
                <a:cs typeface="Calibri"/>
              </a:rPr>
              <a:t>initialization</a:t>
            </a:r>
            <a:r>
              <a:rPr lang="en-US" sz="2000" spc="40" dirty="0">
                <a:solidFill>
                  <a:srgbClr val="C00000"/>
                </a:solidFill>
                <a:latin typeface="Calibri"/>
                <a:cs typeface="Calibri"/>
              </a:rPr>
              <a:t> </a:t>
            </a:r>
            <a:r>
              <a:rPr lang="en-US" sz="2000" spc="-5" dirty="0">
                <a:latin typeface="Calibri"/>
                <a:cs typeface="Calibri"/>
              </a:rPr>
              <a:t>(clocks,</a:t>
            </a:r>
            <a:r>
              <a:rPr lang="en-US" sz="2000" spc="5" dirty="0">
                <a:latin typeface="Calibri"/>
                <a:cs typeface="Calibri"/>
              </a:rPr>
              <a:t> </a:t>
            </a:r>
            <a:r>
              <a:rPr lang="en-US" sz="2000" spc="-55" dirty="0">
                <a:latin typeface="Calibri"/>
                <a:cs typeface="Calibri"/>
              </a:rPr>
              <a:t>UART,</a:t>
            </a:r>
            <a:r>
              <a:rPr lang="en-US" sz="2000" spc="10" dirty="0">
                <a:latin typeface="Calibri"/>
                <a:cs typeface="Calibri"/>
              </a:rPr>
              <a:t> </a:t>
            </a:r>
            <a:r>
              <a:rPr lang="en-US" sz="2000" spc="-10" dirty="0" err="1">
                <a:latin typeface="Calibri"/>
                <a:cs typeface="Calibri"/>
              </a:rPr>
              <a:t>etc</a:t>
            </a:r>
            <a:r>
              <a:rPr lang="en-US" sz="2000" spc="-10" dirty="0">
                <a:latin typeface="Calibri"/>
                <a:cs typeface="Calibri"/>
              </a:rPr>
              <a:t>)</a:t>
            </a:r>
            <a:endParaRPr lang="en-US" sz="2000" dirty="0">
              <a:latin typeface="Calibri"/>
              <a:cs typeface="Calibri"/>
            </a:endParaRPr>
          </a:p>
          <a:p>
            <a:pPr marL="812800" lvl="1" indent="-343535">
              <a:lnSpc>
                <a:spcPct val="100000"/>
              </a:lnSpc>
              <a:buClr>
                <a:srgbClr val="000000"/>
              </a:buClr>
              <a:buFont typeface="Arial MT"/>
              <a:buChar char="•"/>
              <a:tabLst>
                <a:tab pos="812165" algn="l"/>
                <a:tab pos="812800" algn="l"/>
              </a:tabLst>
            </a:pPr>
            <a:r>
              <a:rPr lang="en-US" sz="2000" spc="-10" dirty="0">
                <a:solidFill>
                  <a:srgbClr val="C00000"/>
                </a:solidFill>
                <a:latin typeface="Calibri"/>
                <a:cs typeface="Calibri"/>
              </a:rPr>
              <a:t>.data</a:t>
            </a:r>
            <a:r>
              <a:rPr lang="en-US" sz="2000" spc="-5" dirty="0">
                <a:solidFill>
                  <a:srgbClr val="C00000"/>
                </a:solidFill>
                <a:latin typeface="Calibri"/>
                <a:cs typeface="Calibri"/>
              </a:rPr>
              <a:t> </a:t>
            </a:r>
            <a:r>
              <a:rPr lang="en-US" sz="2000" dirty="0">
                <a:latin typeface="Calibri"/>
                <a:cs typeface="Calibri"/>
              </a:rPr>
              <a:t>and</a:t>
            </a:r>
            <a:r>
              <a:rPr lang="en-US" sz="2000" spc="-10" dirty="0">
                <a:latin typeface="Calibri"/>
                <a:cs typeface="Calibri"/>
              </a:rPr>
              <a:t> </a:t>
            </a:r>
            <a:r>
              <a:rPr lang="en-US" sz="2000" spc="-5" dirty="0">
                <a:solidFill>
                  <a:srgbClr val="C00000"/>
                </a:solidFill>
                <a:latin typeface="Calibri"/>
                <a:cs typeface="Calibri"/>
              </a:rPr>
              <a:t>.</a:t>
            </a:r>
            <a:r>
              <a:rPr lang="en-US" sz="2000" spc="-5" dirty="0" err="1">
                <a:solidFill>
                  <a:srgbClr val="C00000"/>
                </a:solidFill>
                <a:latin typeface="Calibri"/>
                <a:cs typeface="Calibri"/>
              </a:rPr>
              <a:t>bss</a:t>
            </a:r>
            <a:r>
              <a:rPr lang="en-US" sz="2000" spc="-5" dirty="0">
                <a:solidFill>
                  <a:srgbClr val="C00000"/>
                </a:solidFill>
                <a:latin typeface="Calibri"/>
                <a:cs typeface="Calibri"/>
              </a:rPr>
              <a:t> </a:t>
            </a:r>
            <a:r>
              <a:rPr lang="en-US" sz="2000" spc="-10" dirty="0">
                <a:latin typeface="Calibri"/>
                <a:cs typeface="Calibri"/>
              </a:rPr>
              <a:t>initialization</a:t>
            </a:r>
            <a:endParaRPr lang="en-US" sz="2000" dirty="0">
              <a:latin typeface="Calibri"/>
              <a:cs typeface="Calibri"/>
            </a:endParaRPr>
          </a:p>
          <a:p>
            <a:pPr marL="756285" lvl="1" indent="-287655">
              <a:lnSpc>
                <a:spcPct val="100000"/>
              </a:lnSpc>
              <a:buFont typeface="Arial MT"/>
              <a:buChar char="•"/>
              <a:tabLst>
                <a:tab pos="756285" algn="l"/>
                <a:tab pos="756920" algn="l"/>
              </a:tabLst>
            </a:pPr>
            <a:r>
              <a:rPr lang="en-US" sz="2000" spc="-5" dirty="0">
                <a:latin typeface="Calibri"/>
                <a:cs typeface="Calibri"/>
              </a:rPr>
              <a:t>Call</a:t>
            </a:r>
            <a:r>
              <a:rPr lang="en-US" sz="2000" spc="-30" dirty="0">
                <a:latin typeface="Calibri"/>
                <a:cs typeface="Calibri"/>
              </a:rPr>
              <a:t> </a:t>
            </a:r>
            <a:r>
              <a:rPr lang="en-US" sz="2000" spc="-15" dirty="0">
                <a:latin typeface="Calibri"/>
                <a:cs typeface="Calibri"/>
              </a:rPr>
              <a:t>to</a:t>
            </a:r>
            <a:r>
              <a:rPr lang="en-US" sz="2000" spc="-20" dirty="0">
                <a:latin typeface="Calibri"/>
                <a:cs typeface="Calibri"/>
              </a:rPr>
              <a:t> </a:t>
            </a:r>
            <a:r>
              <a:rPr lang="en-US" sz="2000" dirty="0">
                <a:latin typeface="Calibri"/>
                <a:cs typeface="Calibri"/>
              </a:rPr>
              <a:t>“</a:t>
            </a:r>
            <a:r>
              <a:rPr lang="en-US" sz="2000" dirty="0">
                <a:solidFill>
                  <a:srgbClr val="C00000"/>
                </a:solidFill>
                <a:latin typeface="Calibri"/>
                <a:cs typeface="Calibri"/>
              </a:rPr>
              <a:t>main</a:t>
            </a:r>
            <a:r>
              <a:rPr lang="en-US" sz="2000" dirty="0">
                <a:latin typeface="Calibri"/>
                <a:cs typeface="Calibri"/>
              </a:rPr>
              <a:t>”</a:t>
            </a:r>
          </a:p>
          <a:p>
            <a:pPr marL="756285" lvl="1" indent="-287655">
              <a:lnSpc>
                <a:spcPct val="100000"/>
              </a:lnSpc>
              <a:buFont typeface="Arial MT"/>
              <a:buChar char="•"/>
              <a:tabLst>
                <a:tab pos="756285" algn="l"/>
                <a:tab pos="756920" algn="l"/>
              </a:tabLst>
            </a:pPr>
            <a:r>
              <a:rPr lang="en-US" sz="2000" spc="-5" dirty="0">
                <a:latin typeface="Calibri"/>
                <a:cs typeface="Calibri"/>
              </a:rPr>
              <a:t>Simple</a:t>
            </a:r>
            <a:r>
              <a:rPr lang="en-US" sz="2000" spc="15" dirty="0">
                <a:latin typeface="Calibri"/>
                <a:cs typeface="Calibri"/>
              </a:rPr>
              <a:t> </a:t>
            </a:r>
            <a:r>
              <a:rPr lang="en-US" sz="2000" dirty="0">
                <a:latin typeface="Calibri"/>
                <a:cs typeface="Calibri"/>
              </a:rPr>
              <a:t>I/O</a:t>
            </a:r>
            <a:r>
              <a:rPr lang="en-US" sz="2000" spc="-20" dirty="0">
                <a:latin typeface="Calibri"/>
                <a:cs typeface="Calibri"/>
              </a:rPr>
              <a:t> </a:t>
            </a:r>
            <a:r>
              <a:rPr lang="en-US" sz="2000" spc="-5" dirty="0">
                <a:latin typeface="Calibri"/>
                <a:cs typeface="Calibri"/>
              </a:rPr>
              <a:t>library (</a:t>
            </a:r>
            <a:r>
              <a:rPr lang="en-US" sz="2000" spc="-5" dirty="0" err="1">
                <a:latin typeface="Calibri"/>
                <a:cs typeface="Calibri"/>
              </a:rPr>
              <a:t>printf</a:t>
            </a:r>
            <a:r>
              <a:rPr lang="en-US" sz="2000" spc="459" dirty="0">
                <a:latin typeface="Calibri"/>
                <a:cs typeface="Calibri"/>
              </a:rPr>
              <a:t> </a:t>
            </a:r>
            <a:r>
              <a:rPr lang="en-US" sz="2000" spc="-15" dirty="0">
                <a:latin typeface="Calibri"/>
                <a:cs typeface="Calibri"/>
              </a:rPr>
              <a:t>like,</a:t>
            </a:r>
            <a:r>
              <a:rPr lang="en-US" sz="2000" spc="10" dirty="0">
                <a:latin typeface="Calibri"/>
                <a:cs typeface="Calibri"/>
              </a:rPr>
              <a:t> </a:t>
            </a:r>
            <a:r>
              <a:rPr lang="en-US" sz="2000" spc="-10" dirty="0">
                <a:latin typeface="Calibri"/>
                <a:cs typeface="Calibri"/>
              </a:rPr>
              <a:t>provided</a:t>
            </a:r>
            <a:r>
              <a:rPr lang="en-US" sz="2000" spc="5" dirty="0">
                <a:latin typeface="Calibri"/>
                <a:cs typeface="Calibri"/>
              </a:rPr>
              <a:t> </a:t>
            </a:r>
            <a:r>
              <a:rPr lang="en-US" sz="2000" spc="-5" dirty="0">
                <a:latin typeface="Calibri"/>
                <a:cs typeface="Calibri"/>
              </a:rPr>
              <a:t>by</a:t>
            </a:r>
            <a:r>
              <a:rPr lang="en-US" sz="2000" spc="-15" dirty="0">
                <a:latin typeface="Calibri"/>
                <a:cs typeface="Calibri"/>
              </a:rPr>
              <a:t> </a:t>
            </a:r>
            <a:r>
              <a:rPr lang="en-US" sz="2000" spc="-25" dirty="0">
                <a:latin typeface="Calibri"/>
                <a:cs typeface="Calibri"/>
              </a:rPr>
              <a:t>author,</a:t>
            </a:r>
            <a:r>
              <a:rPr lang="en-US" sz="2000" spc="-5" dirty="0">
                <a:latin typeface="Calibri"/>
                <a:cs typeface="Calibri"/>
              </a:rPr>
              <a:t> </a:t>
            </a:r>
            <a:r>
              <a:rPr lang="en-US" sz="2000" dirty="0">
                <a:latin typeface="Calibri"/>
                <a:cs typeface="Calibri"/>
              </a:rPr>
              <a:t>non</a:t>
            </a:r>
            <a:r>
              <a:rPr lang="en-US" sz="2000" spc="-20" dirty="0">
                <a:latin typeface="Calibri"/>
                <a:cs typeface="Calibri"/>
              </a:rPr>
              <a:t> </a:t>
            </a:r>
            <a:r>
              <a:rPr lang="en-US" sz="2000" spc="-10" dirty="0">
                <a:latin typeface="Calibri"/>
                <a:cs typeface="Calibri"/>
              </a:rPr>
              <a:t>standard)</a:t>
            </a:r>
            <a:endParaRPr lang="en-US" sz="2000" dirty="0">
              <a:latin typeface="Calibri"/>
              <a:cs typeface="Calibri"/>
            </a:endParaRPr>
          </a:p>
          <a:p>
            <a:pPr marL="299085" indent="-287020">
              <a:lnSpc>
                <a:spcPct val="100000"/>
              </a:lnSpc>
              <a:buFont typeface="Arial MT"/>
              <a:buChar char="•"/>
              <a:tabLst>
                <a:tab pos="299085" algn="l"/>
                <a:tab pos="299720" algn="l"/>
              </a:tabLst>
            </a:pPr>
            <a:r>
              <a:rPr lang="en-US" sz="2000" spc="-5" dirty="0">
                <a:latin typeface="Calibri"/>
                <a:cs typeface="Calibri"/>
              </a:rPr>
              <a:t>User</a:t>
            </a:r>
            <a:r>
              <a:rPr lang="en-US" sz="2000" spc="5" dirty="0">
                <a:latin typeface="Calibri"/>
                <a:cs typeface="Calibri"/>
              </a:rPr>
              <a:t> </a:t>
            </a:r>
            <a:r>
              <a:rPr lang="en-US" sz="2000" spc="-5" dirty="0">
                <a:solidFill>
                  <a:srgbClr val="006FC0"/>
                </a:solidFill>
                <a:latin typeface="Calibri"/>
                <a:cs typeface="Calibri"/>
              </a:rPr>
              <a:t>source</a:t>
            </a:r>
            <a:r>
              <a:rPr lang="en-US" sz="2000" spc="-15" dirty="0">
                <a:solidFill>
                  <a:srgbClr val="006FC0"/>
                </a:solidFill>
                <a:latin typeface="Calibri"/>
                <a:cs typeface="Calibri"/>
              </a:rPr>
              <a:t> </a:t>
            </a:r>
            <a:r>
              <a:rPr lang="en-US" sz="2000" spc="-5" dirty="0">
                <a:solidFill>
                  <a:srgbClr val="006FC0"/>
                </a:solidFill>
                <a:latin typeface="Calibri"/>
                <a:cs typeface="Calibri"/>
              </a:rPr>
              <a:t>code</a:t>
            </a:r>
            <a:r>
              <a:rPr lang="en-US" sz="2000" spc="-5" dirty="0">
                <a:latin typeface="Calibri"/>
                <a:cs typeface="Calibri"/>
              </a:rPr>
              <a:t>.</a:t>
            </a:r>
            <a:r>
              <a:rPr lang="en-US" sz="2000" spc="-30" dirty="0">
                <a:latin typeface="Calibri"/>
                <a:cs typeface="Calibri"/>
              </a:rPr>
              <a:t> </a:t>
            </a:r>
            <a:r>
              <a:rPr lang="en-US" sz="2000" spc="-10" dirty="0">
                <a:latin typeface="Calibri"/>
                <a:cs typeface="Calibri"/>
              </a:rPr>
              <a:t>Must</a:t>
            </a:r>
            <a:r>
              <a:rPr lang="en-US" sz="2000" spc="-5" dirty="0">
                <a:latin typeface="Calibri"/>
                <a:cs typeface="Calibri"/>
              </a:rPr>
              <a:t> </a:t>
            </a:r>
            <a:r>
              <a:rPr lang="en-US" sz="2000" dirty="0">
                <a:latin typeface="Calibri"/>
                <a:cs typeface="Calibri"/>
              </a:rPr>
              <a:t>include</a:t>
            </a:r>
            <a:r>
              <a:rPr lang="en-US" sz="2000" spc="-10" dirty="0">
                <a:latin typeface="Calibri"/>
                <a:cs typeface="Calibri"/>
              </a:rPr>
              <a:t> </a:t>
            </a:r>
            <a:r>
              <a:rPr lang="en-US" sz="2000" dirty="0">
                <a:latin typeface="Calibri"/>
                <a:cs typeface="Calibri"/>
              </a:rPr>
              <a:t>the</a:t>
            </a:r>
            <a:r>
              <a:rPr lang="en-US" sz="2000" spc="-5" dirty="0">
                <a:latin typeface="Calibri"/>
                <a:cs typeface="Calibri"/>
              </a:rPr>
              <a:t> </a:t>
            </a:r>
            <a:r>
              <a:rPr lang="en-US" sz="2000" dirty="0">
                <a:latin typeface="Calibri"/>
                <a:cs typeface="Calibri"/>
              </a:rPr>
              <a:t>“</a:t>
            </a:r>
            <a:r>
              <a:rPr lang="en-US" sz="2000" dirty="0">
                <a:solidFill>
                  <a:srgbClr val="C00000"/>
                </a:solidFill>
                <a:latin typeface="Calibri"/>
                <a:cs typeface="Calibri"/>
              </a:rPr>
              <a:t>main</a:t>
            </a:r>
            <a:r>
              <a:rPr lang="en-US" sz="2000" dirty="0">
                <a:latin typeface="Calibri"/>
                <a:cs typeface="Calibri"/>
              </a:rPr>
              <a:t>”</a:t>
            </a:r>
            <a:r>
              <a:rPr lang="en-US" sz="2000" spc="-15" dirty="0">
                <a:latin typeface="Calibri"/>
                <a:cs typeface="Calibri"/>
              </a:rPr>
              <a:t> </a:t>
            </a:r>
            <a:r>
              <a:rPr lang="en-US" sz="2000" dirty="0">
                <a:latin typeface="Calibri"/>
                <a:cs typeface="Calibri"/>
              </a:rPr>
              <a:t>function</a:t>
            </a:r>
          </a:p>
          <a:p>
            <a:pPr marL="299085" marR="6350" indent="-287020">
              <a:lnSpc>
                <a:spcPct val="100000"/>
              </a:lnSpc>
              <a:buFont typeface="Arial MT"/>
              <a:buChar char="•"/>
              <a:tabLst>
                <a:tab pos="299085" algn="l"/>
                <a:tab pos="299720" algn="l"/>
                <a:tab pos="6935470" algn="l"/>
              </a:tabLst>
            </a:pPr>
            <a:endParaRPr sz="2000" dirty="0">
              <a:latin typeface="Calibri"/>
              <a:cs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3792" y="383539"/>
            <a:ext cx="7076440" cy="635000"/>
          </a:xfrm>
          <a:prstGeom prst="rect">
            <a:avLst/>
          </a:prstGeom>
        </p:spPr>
        <p:txBody>
          <a:bodyPr vert="horz" wrap="square" lIns="0" tIns="12065" rIns="0" bIns="0" rtlCol="0">
            <a:spAutoFit/>
          </a:bodyPr>
          <a:lstStyle/>
          <a:p>
            <a:pPr marL="12700">
              <a:lnSpc>
                <a:spcPct val="100000"/>
              </a:lnSpc>
              <a:spcBef>
                <a:spcPts val="95"/>
              </a:spcBef>
            </a:pPr>
            <a:r>
              <a:rPr sz="4000" spc="-5" dirty="0"/>
              <a:t>C</a:t>
            </a:r>
            <a:r>
              <a:rPr sz="4000" spc="-10" dirty="0"/>
              <a:t> </a:t>
            </a:r>
            <a:r>
              <a:rPr sz="4000" spc="-55" dirty="0"/>
              <a:t>compiler.</a:t>
            </a:r>
            <a:r>
              <a:rPr sz="4000" spc="10" dirty="0"/>
              <a:t> </a:t>
            </a:r>
            <a:r>
              <a:rPr sz="4000" spc="-5" dirty="0"/>
              <a:t>Command</a:t>
            </a:r>
            <a:r>
              <a:rPr sz="4000" dirty="0"/>
              <a:t> </a:t>
            </a:r>
            <a:r>
              <a:rPr sz="4000" spc="-10" dirty="0"/>
              <a:t>line</a:t>
            </a:r>
            <a:r>
              <a:rPr sz="4000" spc="-5" dirty="0"/>
              <a:t> </a:t>
            </a:r>
            <a:r>
              <a:rPr sz="4000" spc="-10" dirty="0"/>
              <a:t>options</a:t>
            </a:r>
            <a:endParaRPr sz="4000"/>
          </a:p>
        </p:txBody>
      </p:sp>
      <p:sp>
        <p:nvSpPr>
          <p:cNvPr id="3" name="object 3"/>
          <p:cNvSpPr txBox="1"/>
          <p:nvPr/>
        </p:nvSpPr>
        <p:spPr>
          <a:xfrm>
            <a:off x="469900" y="1418335"/>
            <a:ext cx="9906000" cy="43140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00000"/>
                </a:solidFill>
                <a:latin typeface="Calibri"/>
                <a:cs typeface="Calibri"/>
              </a:rPr>
              <a:t>arm-none-eabi-gcc</a:t>
            </a:r>
            <a:r>
              <a:rPr sz="2000" spc="480" dirty="0">
                <a:solidFill>
                  <a:srgbClr val="C00000"/>
                </a:solidFill>
                <a:latin typeface="Calibri"/>
                <a:cs typeface="Calibri"/>
              </a:rPr>
              <a:t> </a:t>
            </a:r>
            <a:r>
              <a:rPr sz="2000" dirty="0">
                <a:latin typeface="Calibri"/>
                <a:cs typeface="Calibri"/>
              </a:rPr>
              <a:t>-O2</a:t>
            </a:r>
            <a:r>
              <a:rPr sz="2000" spc="-10" dirty="0">
                <a:latin typeface="Calibri"/>
                <a:cs typeface="Calibri"/>
              </a:rPr>
              <a:t> </a:t>
            </a:r>
            <a:r>
              <a:rPr sz="2000" spc="-5" dirty="0">
                <a:latin typeface="Calibri"/>
                <a:cs typeface="Calibri"/>
              </a:rPr>
              <a:t>-g</a:t>
            </a:r>
            <a:r>
              <a:rPr sz="2000" dirty="0">
                <a:latin typeface="Calibri"/>
                <a:cs typeface="Calibri"/>
              </a:rPr>
              <a:t> </a:t>
            </a:r>
            <a:r>
              <a:rPr lang="en-US" sz="2000" spc="-5" dirty="0">
                <a:latin typeface="Calibri"/>
                <a:cs typeface="Calibri"/>
              </a:rPr>
              <a:t>–</a:t>
            </a:r>
            <a:r>
              <a:rPr sz="2000" spc="-5" dirty="0" err="1">
                <a:latin typeface="Calibri"/>
                <a:cs typeface="Calibri"/>
              </a:rPr>
              <a:t>mcpu</a:t>
            </a:r>
            <a:r>
              <a:rPr lang="en-US" sz="2000" spc="-5" dirty="0">
                <a:latin typeface="Calibri"/>
                <a:cs typeface="Calibri"/>
              </a:rPr>
              <a:t>=cortex-m4 -</a:t>
            </a:r>
            <a:r>
              <a:rPr lang="en-US" sz="2000" spc="-5" dirty="0" err="1">
                <a:latin typeface="Calibri"/>
                <a:cs typeface="Calibri"/>
              </a:rPr>
              <a:t>mthumb</a:t>
            </a:r>
            <a:r>
              <a:rPr sz="2000" spc="10" dirty="0">
                <a:latin typeface="Calibri"/>
                <a:cs typeface="Calibri"/>
              </a:rPr>
              <a:t> </a:t>
            </a:r>
            <a:r>
              <a:rPr lang="en-US" sz="2000" spc="10" dirty="0">
                <a:latin typeface="Calibri"/>
                <a:cs typeface="Calibri"/>
              </a:rPr>
              <a:t>-</a:t>
            </a:r>
            <a:r>
              <a:rPr lang="en-US" sz="2000" spc="10" dirty="0" err="1">
                <a:latin typeface="Calibri"/>
                <a:cs typeface="Calibri"/>
              </a:rPr>
              <a:t>mfloat-abi</a:t>
            </a:r>
            <a:r>
              <a:rPr lang="en-US" sz="2000" spc="10" dirty="0">
                <a:latin typeface="Calibri"/>
                <a:cs typeface="Calibri"/>
              </a:rPr>
              <a:t>=</a:t>
            </a:r>
            <a:r>
              <a:rPr lang="en-US" sz="2000" spc="10" dirty="0" err="1">
                <a:latin typeface="Calibri"/>
                <a:cs typeface="Calibri"/>
              </a:rPr>
              <a:t>softfp</a:t>
            </a:r>
            <a:r>
              <a:rPr lang="en-US" sz="2000" spc="10" dirty="0">
                <a:latin typeface="Calibri"/>
                <a:cs typeface="Calibri"/>
              </a:rPr>
              <a:t> -</a:t>
            </a:r>
            <a:r>
              <a:rPr lang="en-US" sz="2000" spc="10" dirty="0" err="1">
                <a:latin typeface="Calibri"/>
                <a:cs typeface="Calibri"/>
              </a:rPr>
              <a:t>mfpu</a:t>
            </a:r>
            <a:r>
              <a:rPr lang="en-US" sz="2000" spc="10" dirty="0">
                <a:latin typeface="Calibri"/>
                <a:cs typeface="Calibri"/>
              </a:rPr>
              <a:t>=fpv4-sp-d16 </a:t>
            </a:r>
            <a:r>
              <a:rPr sz="2000" spc="-5" dirty="0">
                <a:latin typeface="Calibri"/>
                <a:cs typeface="Calibri"/>
              </a:rPr>
              <a:t>-</a:t>
            </a:r>
            <a:r>
              <a:rPr sz="2000" spc="-5" dirty="0" err="1">
                <a:latin typeface="Calibri"/>
                <a:cs typeface="Calibri"/>
              </a:rPr>
              <a:t>nostartfiles</a:t>
            </a:r>
            <a:r>
              <a:rPr sz="2000" spc="50" dirty="0">
                <a:latin typeface="Calibri"/>
                <a:cs typeface="Calibri"/>
              </a:rPr>
              <a:t> </a:t>
            </a:r>
            <a:r>
              <a:rPr sz="2000" spc="-15" dirty="0">
                <a:latin typeface="Calibri"/>
                <a:cs typeface="Calibri"/>
              </a:rPr>
              <a:t>–static</a:t>
            </a:r>
            <a:r>
              <a:rPr sz="2000" spc="45" dirty="0">
                <a:latin typeface="Calibri"/>
                <a:cs typeface="Calibri"/>
              </a:rPr>
              <a:t> </a:t>
            </a:r>
            <a:r>
              <a:rPr sz="2000" spc="-10" dirty="0">
                <a:latin typeface="Calibri"/>
                <a:cs typeface="Calibri"/>
              </a:rPr>
              <a:t>-Wl,-T</a:t>
            </a:r>
            <a:r>
              <a:rPr lang="en-US" sz="2000" spc="-10" dirty="0">
                <a:latin typeface="Calibri"/>
                <a:cs typeface="Calibri"/>
              </a:rPr>
              <a:t> STM32F407VGTX_RAM.ld </a:t>
            </a:r>
            <a:r>
              <a:rPr sz="2000" spc="-5" dirty="0">
                <a:latin typeface="Calibri"/>
                <a:cs typeface="Calibri"/>
              </a:rPr>
              <a:t>-o</a:t>
            </a:r>
            <a:r>
              <a:rPr sz="2000" spc="-10" dirty="0">
                <a:latin typeface="Calibri"/>
                <a:cs typeface="Calibri"/>
              </a:rPr>
              <a:t> </a:t>
            </a:r>
            <a:r>
              <a:rPr sz="2000" spc="-5" dirty="0">
                <a:latin typeface="Calibri"/>
                <a:cs typeface="Calibri"/>
              </a:rPr>
              <a:t>code.elf</a:t>
            </a:r>
            <a:r>
              <a:rPr sz="2000" spc="-10" dirty="0">
                <a:latin typeface="Calibri"/>
                <a:cs typeface="Calibri"/>
              </a:rPr>
              <a:t> </a:t>
            </a:r>
            <a:r>
              <a:rPr sz="2000" spc="-5" dirty="0">
                <a:latin typeface="Calibri"/>
                <a:cs typeface="Calibri"/>
              </a:rPr>
              <a:t>-DCRLF</a:t>
            </a:r>
            <a:r>
              <a:rPr sz="2000" spc="-20" dirty="0">
                <a:latin typeface="Calibri"/>
                <a:cs typeface="Calibri"/>
              </a:rPr>
              <a:t> </a:t>
            </a:r>
            <a:r>
              <a:rPr lang="en-US" sz="2000" spc="-5" dirty="0">
                <a:latin typeface="Calibri"/>
                <a:cs typeface="Calibri"/>
              </a:rPr>
              <a:t>startup_stm32f407vgtx.s </a:t>
            </a:r>
            <a:r>
              <a:rPr sz="2000" spc="-5" dirty="0" err="1">
                <a:latin typeface="Calibri"/>
                <a:cs typeface="Calibri"/>
              </a:rPr>
              <a:t>main.c</a:t>
            </a:r>
            <a:endParaRPr sz="2000" dirty="0">
              <a:latin typeface="Calibri"/>
              <a:cs typeface="Calibri"/>
            </a:endParaRPr>
          </a:p>
          <a:p>
            <a:pPr>
              <a:lnSpc>
                <a:spcPct val="100000"/>
              </a:lnSpc>
              <a:spcBef>
                <a:spcPts val="20"/>
              </a:spcBef>
            </a:pPr>
            <a:endParaRPr sz="195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-O2</a:t>
            </a:r>
            <a:r>
              <a:rPr sz="2000" dirty="0">
                <a:latin typeface="Calibri"/>
                <a:cs typeface="Calibri"/>
              </a:rPr>
              <a:t>:</a:t>
            </a:r>
            <a:r>
              <a:rPr sz="2000" spc="-15" dirty="0">
                <a:latin typeface="Calibri"/>
                <a:cs typeface="Calibri"/>
              </a:rPr>
              <a:t> </a:t>
            </a:r>
            <a:r>
              <a:rPr sz="2000" spc="-10" dirty="0">
                <a:latin typeface="Calibri"/>
                <a:cs typeface="Calibri"/>
              </a:rPr>
              <a:t>Optimizer</a:t>
            </a:r>
            <a:r>
              <a:rPr sz="2000" spc="15" dirty="0">
                <a:latin typeface="Calibri"/>
                <a:cs typeface="Calibri"/>
              </a:rPr>
              <a:t> </a:t>
            </a:r>
            <a:r>
              <a:rPr sz="2000" spc="-10" dirty="0">
                <a:latin typeface="Calibri"/>
                <a:cs typeface="Calibri"/>
              </a:rPr>
              <a:t>level</a:t>
            </a:r>
            <a:r>
              <a:rPr sz="2000" spc="25" dirty="0">
                <a:latin typeface="Calibri"/>
                <a:cs typeface="Calibri"/>
              </a:rPr>
              <a:t> </a:t>
            </a:r>
            <a:r>
              <a:rPr sz="2000" dirty="0">
                <a:latin typeface="Calibri"/>
                <a:cs typeface="Calibri"/>
              </a:rPr>
              <a:t>2</a:t>
            </a:r>
            <a:r>
              <a:rPr sz="2000" spc="5" dirty="0">
                <a:latin typeface="Calibri"/>
                <a:cs typeface="Calibri"/>
              </a:rPr>
              <a:t> </a:t>
            </a:r>
            <a:r>
              <a:rPr sz="2000" dirty="0">
                <a:latin typeface="Calibri"/>
                <a:cs typeface="Calibri"/>
              </a:rPr>
              <a:t>(0=no</a:t>
            </a:r>
            <a:r>
              <a:rPr sz="2000" spc="-20" dirty="0">
                <a:latin typeface="Calibri"/>
                <a:cs typeface="Calibri"/>
              </a:rPr>
              <a:t> </a:t>
            </a:r>
            <a:r>
              <a:rPr sz="2000" spc="-10" dirty="0">
                <a:latin typeface="Calibri"/>
                <a:cs typeface="Calibri"/>
              </a:rPr>
              <a:t>optimization,</a:t>
            </a:r>
            <a:r>
              <a:rPr sz="2000" spc="10" dirty="0">
                <a:latin typeface="Calibri"/>
                <a:cs typeface="Calibri"/>
              </a:rPr>
              <a:t> </a:t>
            </a:r>
            <a:r>
              <a:rPr sz="2000" spc="-5" dirty="0">
                <a:latin typeface="Calibri"/>
                <a:cs typeface="Calibri"/>
              </a:rPr>
              <a:t>3=maximum</a:t>
            </a:r>
            <a:r>
              <a:rPr sz="2000" spc="20" dirty="0">
                <a:latin typeface="Calibri"/>
                <a:cs typeface="Calibri"/>
              </a:rPr>
              <a:t> </a:t>
            </a:r>
            <a:r>
              <a:rPr sz="2000" spc="-10" dirty="0">
                <a:latin typeface="Calibri"/>
                <a:cs typeface="Calibri"/>
              </a:rPr>
              <a:t>optimization)</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-g</a:t>
            </a:r>
            <a:r>
              <a:rPr sz="2000" dirty="0">
                <a:latin typeface="Calibri"/>
                <a:cs typeface="Calibri"/>
              </a:rPr>
              <a:t>:</a:t>
            </a:r>
            <a:r>
              <a:rPr sz="2000" spc="-30" dirty="0">
                <a:latin typeface="Calibri"/>
                <a:cs typeface="Calibri"/>
              </a:rPr>
              <a:t> </a:t>
            </a:r>
            <a:r>
              <a:rPr sz="2000" spc="-15" dirty="0">
                <a:latin typeface="Calibri"/>
                <a:cs typeface="Calibri"/>
              </a:rPr>
              <a:t>Generate</a:t>
            </a:r>
            <a:r>
              <a:rPr sz="2000" spc="15" dirty="0">
                <a:latin typeface="Calibri"/>
                <a:cs typeface="Calibri"/>
              </a:rPr>
              <a:t> </a:t>
            </a:r>
            <a:r>
              <a:rPr sz="2000" dirty="0">
                <a:latin typeface="Calibri"/>
                <a:cs typeface="Calibri"/>
              </a:rPr>
              <a:t>debug</a:t>
            </a:r>
            <a:r>
              <a:rPr sz="2000" spc="-35" dirty="0">
                <a:latin typeface="Calibri"/>
                <a:cs typeface="Calibri"/>
              </a:rPr>
              <a:t> </a:t>
            </a:r>
            <a:r>
              <a:rPr sz="2000" spc="-10" dirty="0">
                <a:latin typeface="Calibri"/>
                <a:cs typeface="Calibri"/>
              </a:rPr>
              <a:t>information</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a:t>
            </a:r>
            <a:r>
              <a:rPr sz="2000" spc="-5" dirty="0" err="1">
                <a:solidFill>
                  <a:srgbClr val="006FC0"/>
                </a:solidFill>
                <a:latin typeface="Calibri"/>
                <a:cs typeface="Calibri"/>
              </a:rPr>
              <a:t>mcpu</a:t>
            </a:r>
            <a:r>
              <a:rPr sz="2000" spc="-5" dirty="0">
                <a:solidFill>
                  <a:srgbClr val="006FC0"/>
                </a:solidFill>
                <a:latin typeface="Calibri"/>
                <a:cs typeface="Calibri"/>
              </a:rPr>
              <a:t>=</a:t>
            </a:r>
            <a:r>
              <a:rPr lang="en-US" sz="2000" spc="-5" dirty="0">
                <a:solidFill>
                  <a:srgbClr val="006FC0"/>
                </a:solidFill>
                <a:latin typeface="Calibri"/>
                <a:cs typeface="Calibri"/>
              </a:rPr>
              <a:t>cortex-m4</a:t>
            </a:r>
            <a:r>
              <a:rPr sz="2000" spc="-5" dirty="0">
                <a:latin typeface="Calibri"/>
                <a:cs typeface="Calibri"/>
              </a:rPr>
              <a:t>:</a:t>
            </a:r>
            <a:r>
              <a:rPr sz="2000" spc="5" dirty="0">
                <a:latin typeface="Calibri"/>
                <a:cs typeface="Calibri"/>
              </a:rPr>
              <a:t> </a:t>
            </a:r>
            <a:r>
              <a:rPr sz="2000" spc="-15" dirty="0">
                <a:latin typeface="Calibri"/>
                <a:cs typeface="Calibri"/>
              </a:rPr>
              <a:t>Generate</a:t>
            </a:r>
            <a:r>
              <a:rPr sz="2000" spc="20"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for</a:t>
            </a:r>
            <a:r>
              <a:rPr sz="2000" spc="-10" dirty="0">
                <a:latin typeface="Calibri"/>
                <a:cs typeface="Calibri"/>
              </a:rPr>
              <a:t> </a:t>
            </a:r>
            <a:r>
              <a:rPr sz="2000" dirty="0">
                <a:latin typeface="Calibri"/>
                <a:cs typeface="Calibri"/>
              </a:rPr>
              <a:t>this</a:t>
            </a:r>
            <a:r>
              <a:rPr sz="2000" spc="15" dirty="0">
                <a:latin typeface="Calibri"/>
                <a:cs typeface="Calibri"/>
              </a:rPr>
              <a:t> </a:t>
            </a:r>
            <a:r>
              <a:rPr sz="2000" dirty="0">
                <a:latin typeface="Calibri"/>
                <a:cs typeface="Calibri"/>
              </a:rPr>
              <a:t>particular</a:t>
            </a:r>
            <a:r>
              <a:rPr sz="2000" spc="5" dirty="0">
                <a:latin typeface="Calibri"/>
                <a:cs typeface="Calibri"/>
              </a:rPr>
              <a:t> </a:t>
            </a:r>
            <a:r>
              <a:rPr sz="2000" spc="-10" dirty="0">
                <a:latin typeface="Calibri"/>
                <a:cs typeface="Calibri"/>
              </a:rPr>
              <a:t>processor</a:t>
            </a:r>
            <a:endParaRPr sz="2000" dirty="0">
              <a:latin typeface="Calibri"/>
              <a:cs typeface="Calibri"/>
            </a:endParaRPr>
          </a:p>
          <a:p>
            <a:pPr marL="355600" marR="121920" indent="-342900">
              <a:lnSpc>
                <a:spcPct val="100000"/>
              </a:lnSpc>
              <a:buFont typeface="Arial MT"/>
              <a:buChar char="•"/>
              <a:tabLst>
                <a:tab pos="354965" algn="l"/>
                <a:tab pos="355600" algn="l"/>
              </a:tabLst>
            </a:pPr>
            <a:r>
              <a:rPr sz="2000" spc="-5" dirty="0">
                <a:solidFill>
                  <a:srgbClr val="006FC0"/>
                </a:solidFill>
                <a:latin typeface="Calibri"/>
                <a:cs typeface="Calibri"/>
              </a:rPr>
              <a:t>-nostartfiles</a:t>
            </a:r>
            <a:r>
              <a:rPr sz="2000" spc="-5" dirty="0">
                <a:latin typeface="Calibri"/>
                <a:cs typeface="Calibri"/>
              </a:rPr>
              <a:t>:</a:t>
            </a:r>
            <a:r>
              <a:rPr sz="2000" spc="30" dirty="0">
                <a:latin typeface="Calibri"/>
                <a:cs typeface="Calibri"/>
              </a:rPr>
              <a:t> </a:t>
            </a:r>
            <a:r>
              <a:rPr sz="2000" dirty="0">
                <a:latin typeface="Calibri"/>
                <a:cs typeface="Calibri"/>
              </a:rPr>
              <a:t>Do</a:t>
            </a:r>
            <a:r>
              <a:rPr sz="2000" spc="-25" dirty="0">
                <a:latin typeface="Calibri"/>
                <a:cs typeface="Calibri"/>
              </a:rPr>
              <a:t> </a:t>
            </a:r>
            <a:r>
              <a:rPr sz="2000" dirty="0">
                <a:latin typeface="Calibri"/>
                <a:cs typeface="Calibri"/>
              </a:rPr>
              <a:t>not</a:t>
            </a:r>
            <a:r>
              <a:rPr sz="2000" spc="-5" dirty="0">
                <a:latin typeface="Calibri"/>
                <a:cs typeface="Calibri"/>
              </a:rPr>
              <a:t> link</a:t>
            </a:r>
            <a:r>
              <a:rPr sz="2000" spc="5" dirty="0">
                <a:latin typeface="Calibri"/>
                <a:cs typeface="Calibri"/>
              </a:rPr>
              <a:t> </a:t>
            </a:r>
            <a:r>
              <a:rPr sz="2000" spc="-10" dirty="0">
                <a:latin typeface="Calibri"/>
                <a:cs typeface="Calibri"/>
              </a:rPr>
              <a:t>standard</a:t>
            </a:r>
            <a:r>
              <a:rPr sz="2000" spc="5" dirty="0">
                <a:latin typeface="Calibri"/>
                <a:cs typeface="Calibri"/>
              </a:rPr>
              <a:t> </a:t>
            </a:r>
            <a:r>
              <a:rPr sz="2000" spc="-15" dirty="0">
                <a:latin typeface="Calibri"/>
                <a:cs typeface="Calibri"/>
              </a:rPr>
              <a:t>start</a:t>
            </a:r>
            <a:r>
              <a:rPr sz="2000" spc="20" dirty="0">
                <a:latin typeface="Calibri"/>
                <a:cs typeface="Calibri"/>
              </a:rPr>
              <a:t> </a:t>
            </a:r>
            <a:r>
              <a:rPr sz="2000" spc="-5" dirty="0">
                <a:latin typeface="Calibri"/>
                <a:cs typeface="Calibri"/>
              </a:rPr>
              <a:t>files.</a:t>
            </a:r>
            <a:r>
              <a:rPr sz="2000" spc="10" dirty="0">
                <a:latin typeface="Calibri"/>
                <a:cs typeface="Calibri"/>
              </a:rPr>
              <a:t> </a:t>
            </a:r>
            <a:r>
              <a:rPr sz="2000" spc="-35" dirty="0">
                <a:latin typeface="Calibri"/>
                <a:cs typeface="Calibri"/>
              </a:rPr>
              <a:t>We</a:t>
            </a:r>
            <a:r>
              <a:rPr sz="2000" spc="-10" dirty="0">
                <a:latin typeface="Calibri"/>
                <a:cs typeface="Calibri"/>
              </a:rPr>
              <a:t> are</a:t>
            </a:r>
            <a:r>
              <a:rPr sz="2000" spc="5" dirty="0">
                <a:latin typeface="Calibri"/>
                <a:cs typeface="Calibri"/>
              </a:rPr>
              <a:t> </a:t>
            </a:r>
            <a:r>
              <a:rPr sz="2000" spc="-5" dirty="0">
                <a:latin typeface="Calibri"/>
                <a:cs typeface="Calibri"/>
              </a:rPr>
              <a:t>providing </a:t>
            </a:r>
            <a:r>
              <a:rPr sz="2000" dirty="0">
                <a:latin typeface="Calibri"/>
                <a:cs typeface="Calibri"/>
              </a:rPr>
              <a:t>our</a:t>
            </a:r>
            <a:r>
              <a:rPr sz="2000" spc="-25" dirty="0">
                <a:latin typeface="Calibri"/>
                <a:cs typeface="Calibri"/>
              </a:rPr>
              <a:t> </a:t>
            </a:r>
            <a:r>
              <a:rPr sz="2000" spc="-5" dirty="0">
                <a:latin typeface="Calibri"/>
                <a:cs typeface="Calibri"/>
              </a:rPr>
              <a:t>own </a:t>
            </a:r>
            <a:r>
              <a:rPr sz="2000" spc="-15" dirty="0">
                <a:latin typeface="Calibri"/>
                <a:cs typeface="Calibri"/>
              </a:rPr>
              <a:t>start</a:t>
            </a:r>
            <a:r>
              <a:rPr sz="2000" spc="15" dirty="0">
                <a:latin typeface="Calibri"/>
                <a:cs typeface="Calibri"/>
              </a:rPr>
              <a:t> </a:t>
            </a:r>
            <a:r>
              <a:rPr sz="2000" spc="-5" dirty="0">
                <a:latin typeface="Calibri"/>
                <a:cs typeface="Calibri"/>
              </a:rPr>
              <a:t>file </a:t>
            </a:r>
            <a:r>
              <a:rPr sz="2000" spc="-440" dirty="0">
                <a:latin typeface="Calibri"/>
                <a:cs typeface="Calibri"/>
              </a:rPr>
              <a:t> </a:t>
            </a:r>
            <a:r>
              <a:rPr sz="2000" dirty="0">
                <a:latin typeface="Calibri"/>
                <a:cs typeface="Calibri"/>
              </a:rPr>
              <a:t>(</a:t>
            </a:r>
            <a:r>
              <a:rPr lang="en-US" sz="2000" spc="-5" dirty="0">
                <a:latin typeface="Calibri"/>
                <a:cs typeface="Calibri"/>
              </a:rPr>
              <a:t>startup_stm32f407vgtx.s</a:t>
            </a:r>
            <a:r>
              <a:rPr sz="2000" dirty="0">
                <a:latin typeface="Calibri"/>
                <a:cs typeface="Calibri"/>
              </a:rPr>
              <a:t>)</a:t>
            </a:r>
          </a:p>
          <a:p>
            <a:pPr marL="355600" indent="-342900">
              <a:lnSpc>
                <a:spcPct val="100000"/>
              </a:lnSpc>
              <a:buFont typeface="Arial MT"/>
              <a:buChar char="•"/>
              <a:tabLst>
                <a:tab pos="354965" algn="l"/>
                <a:tab pos="355600" algn="l"/>
              </a:tabLst>
            </a:pPr>
            <a:r>
              <a:rPr sz="2000" spc="-10" dirty="0">
                <a:solidFill>
                  <a:srgbClr val="006FC0"/>
                </a:solidFill>
                <a:latin typeface="Calibri"/>
                <a:cs typeface="Calibri"/>
              </a:rPr>
              <a:t>-static</a:t>
            </a:r>
            <a:r>
              <a:rPr sz="2000" spc="-10" dirty="0">
                <a:latin typeface="Calibri"/>
                <a:cs typeface="Calibri"/>
              </a:rPr>
              <a:t>:</a:t>
            </a:r>
            <a:r>
              <a:rPr sz="2000" spc="35" dirty="0">
                <a:latin typeface="Calibri"/>
                <a:cs typeface="Calibri"/>
              </a:rPr>
              <a:t> </a:t>
            </a:r>
            <a:r>
              <a:rPr sz="2000" dirty="0">
                <a:latin typeface="Calibri"/>
                <a:cs typeface="Calibri"/>
              </a:rPr>
              <a:t>Do</a:t>
            </a:r>
            <a:r>
              <a:rPr sz="2000" spc="-20" dirty="0">
                <a:latin typeface="Calibri"/>
                <a:cs typeface="Calibri"/>
              </a:rPr>
              <a:t> </a:t>
            </a:r>
            <a:r>
              <a:rPr sz="2000" dirty="0">
                <a:latin typeface="Calibri"/>
                <a:cs typeface="Calibri"/>
              </a:rPr>
              <a:t>not</a:t>
            </a:r>
            <a:r>
              <a:rPr sz="2000" spc="-15" dirty="0">
                <a:latin typeface="Calibri"/>
                <a:cs typeface="Calibri"/>
              </a:rPr>
              <a:t> </a:t>
            </a:r>
            <a:r>
              <a:rPr sz="2000" spc="-5" dirty="0">
                <a:latin typeface="Calibri"/>
                <a:cs typeface="Calibri"/>
              </a:rPr>
              <a:t>link</a:t>
            </a:r>
            <a:r>
              <a:rPr sz="2000" spc="20" dirty="0">
                <a:latin typeface="Calibri"/>
                <a:cs typeface="Calibri"/>
              </a:rPr>
              <a:t> </a:t>
            </a:r>
            <a:r>
              <a:rPr sz="2000" dirty="0">
                <a:latin typeface="Calibri"/>
                <a:cs typeface="Calibri"/>
              </a:rPr>
              <a:t>dynamic</a:t>
            </a:r>
            <a:r>
              <a:rPr sz="2000" spc="-15" dirty="0">
                <a:latin typeface="Calibri"/>
                <a:cs typeface="Calibri"/>
              </a:rPr>
              <a:t> </a:t>
            </a:r>
            <a:r>
              <a:rPr sz="2000" spc="-10" dirty="0">
                <a:latin typeface="Calibri"/>
                <a:cs typeface="Calibri"/>
              </a:rPr>
              <a:t>libraries</a:t>
            </a:r>
            <a:r>
              <a:rPr sz="2000" spc="25" dirty="0">
                <a:latin typeface="Calibri"/>
                <a:cs typeface="Calibri"/>
              </a:rPr>
              <a:t> </a:t>
            </a:r>
            <a:r>
              <a:rPr sz="2000" dirty="0">
                <a:latin typeface="Calibri"/>
                <a:cs typeface="Calibri"/>
              </a:rPr>
              <a:t>(use</a:t>
            </a:r>
            <a:r>
              <a:rPr sz="2000" spc="5" dirty="0">
                <a:latin typeface="Calibri"/>
                <a:cs typeface="Calibri"/>
              </a:rPr>
              <a:t> </a:t>
            </a:r>
            <a:r>
              <a:rPr sz="2000" spc="-5" dirty="0">
                <a:latin typeface="Calibri"/>
                <a:cs typeface="Calibri"/>
              </a:rPr>
              <a:t>.a </a:t>
            </a:r>
            <a:r>
              <a:rPr sz="2000" spc="-10" dirty="0">
                <a:latin typeface="Calibri"/>
                <a:cs typeface="Calibri"/>
              </a:rPr>
              <a:t>libraries</a:t>
            </a:r>
            <a:r>
              <a:rPr sz="2000" spc="25" dirty="0">
                <a:latin typeface="Calibri"/>
                <a:cs typeface="Calibri"/>
              </a:rPr>
              <a:t> </a:t>
            </a:r>
            <a:r>
              <a:rPr sz="2000" spc="-10" dirty="0">
                <a:latin typeface="Calibri"/>
                <a:cs typeface="Calibri"/>
              </a:rPr>
              <a:t>instead</a:t>
            </a:r>
            <a:r>
              <a:rPr sz="2000" spc="20" dirty="0">
                <a:latin typeface="Calibri"/>
                <a:cs typeface="Calibri"/>
              </a:rPr>
              <a:t> </a:t>
            </a:r>
            <a:r>
              <a:rPr sz="2000" spc="-5" dirty="0">
                <a:latin typeface="Calibri"/>
                <a:cs typeface="Calibri"/>
              </a:rPr>
              <a:t>of .so)</a:t>
            </a:r>
            <a:endParaRPr sz="2000" dirty="0">
              <a:latin typeface="Calibri"/>
              <a:cs typeface="Calibri"/>
            </a:endParaRPr>
          </a:p>
          <a:p>
            <a:pPr marL="355600" marR="260985" indent="-342900">
              <a:lnSpc>
                <a:spcPct val="100000"/>
              </a:lnSpc>
              <a:buFont typeface="Arial MT"/>
              <a:buChar char="•"/>
              <a:tabLst>
                <a:tab pos="354965" algn="l"/>
                <a:tab pos="355600" algn="l"/>
              </a:tabLst>
            </a:pPr>
            <a:r>
              <a:rPr sz="2000" spc="-10" dirty="0">
                <a:solidFill>
                  <a:srgbClr val="006FC0"/>
                </a:solidFill>
                <a:latin typeface="Calibri"/>
                <a:cs typeface="Calibri"/>
              </a:rPr>
              <a:t>-Wl,-T</a:t>
            </a:r>
            <a:r>
              <a:rPr lang="en-US" sz="2000" spc="-10" dirty="0">
                <a:solidFill>
                  <a:srgbClr val="006FC0"/>
                </a:solidFill>
                <a:latin typeface="Calibri"/>
                <a:cs typeface="Calibri"/>
              </a:rPr>
              <a:t> STM32F407VGTX_RAM.ld</a:t>
            </a:r>
            <a:r>
              <a:rPr sz="2000" spc="-10" dirty="0">
                <a:latin typeface="Calibri"/>
                <a:cs typeface="Calibri"/>
              </a:rPr>
              <a:t>:</a:t>
            </a:r>
            <a:r>
              <a:rPr sz="2000" spc="10" dirty="0">
                <a:latin typeface="Calibri"/>
                <a:cs typeface="Calibri"/>
              </a:rPr>
              <a:t> </a:t>
            </a:r>
            <a:r>
              <a:rPr sz="2000" spc="-5" dirty="0">
                <a:latin typeface="Calibri"/>
                <a:cs typeface="Calibri"/>
              </a:rPr>
              <a:t>Use</a:t>
            </a:r>
            <a:r>
              <a:rPr sz="2000" spc="25" dirty="0">
                <a:latin typeface="Calibri"/>
                <a:cs typeface="Calibri"/>
              </a:rPr>
              <a:t> </a:t>
            </a:r>
            <a:r>
              <a:rPr sz="2000" dirty="0">
                <a:latin typeface="Calibri"/>
                <a:cs typeface="Calibri"/>
              </a:rPr>
              <a:t>the</a:t>
            </a:r>
            <a:r>
              <a:rPr sz="2000" spc="10" dirty="0">
                <a:latin typeface="Calibri"/>
                <a:cs typeface="Calibri"/>
              </a:rPr>
              <a:t> </a:t>
            </a:r>
            <a:r>
              <a:rPr lang="en-US" sz="2000" spc="-10" dirty="0">
                <a:solidFill>
                  <a:srgbClr val="C00000"/>
                </a:solidFill>
                <a:latin typeface="Calibri"/>
                <a:cs typeface="Calibri"/>
              </a:rPr>
              <a:t>STM32F407VGTX_RAM.ld </a:t>
            </a:r>
            <a:r>
              <a:rPr sz="2000" spc="-15" dirty="0">
                <a:latin typeface="Calibri"/>
                <a:cs typeface="Calibri"/>
              </a:rPr>
              <a:t>linker</a:t>
            </a:r>
            <a:r>
              <a:rPr sz="2000" spc="20" dirty="0">
                <a:latin typeface="Calibri"/>
                <a:cs typeface="Calibri"/>
              </a:rPr>
              <a:t> </a:t>
            </a:r>
            <a:r>
              <a:rPr sz="2000" spc="-5" dirty="0">
                <a:latin typeface="Calibri"/>
                <a:cs typeface="Calibri"/>
              </a:rPr>
              <a:t>script.</a:t>
            </a:r>
            <a:r>
              <a:rPr sz="2000" spc="5" dirty="0">
                <a:latin typeface="Calibri"/>
                <a:cs typeface="Calibri"/>
              </a:rPr>
              <a:t> </a:t>
            </a:r>
            <a:r>
              <a:rPr sz="2000" spc="-5" dirty="0">
                <a:latin typeface="Calibri"/>
                <a:cs typeface="Calibri"/>
              </a:rPr>
              <a:t>The</a:t>
            </a:r>
            <a:r>
              <a:rPr sz="2000" spc="10" dirty="0">
                <a:latin typeface="Calibri"/>
                <a:cs typeface="Calibri"/>
              </a:rPr>
              <a:t> </a:t>
            </a:r>
            <a:r>
              <a:rPr sz="2000" dirty="0">
                <a:latin typeface="Calibri"/>
                <a:cs typeface="Calibri"/>
              </a:rPr>
              <a:t>memory</a:t>
            </a:r>
            <a:r>
              <a:rPr sz="2000" spc="5" dirty="0">
                <a:latin typeface="Calibri"/>
                <a:cs typeface="Calibri"/>
              </a:rPr>
              <a:t> </a:t>
            </a:r>
            <a:r>
              <a:rPr sz="2000" spc="-10" dirty="0">
                <a:latin typeface="Calibri"/>
                <a:cs typeface="Calibri"/>
              </a:rPr>
              <a:t>layout, </a:t>
            </a:r>
            <a:r>
              <a:rPr sz="2000" spc="-5" dirty="0">
                <a:latin typeface="Calibri"/>
                <a:cs typeface="Calibri"/>
              </a:rPr>
              <a:t>in </a:t>
            </a:r>
            <a:r>
              <a:rPr sz="2000" spc="-440" dirty="0">
                <a:latin typeface="Calibri"/>
                <a:cs typeface="Calibri"/>
              </a:rPr>
              <a:t> </a:t>
            </a:r>
            <a:r>
              <a:rPr sz="2000" dirty="0">
                <a:latin typeface="Calibri"/>
                <a:cs typeface="Calibri"/>
              </a:rPr>
              <a:t>this</a:t>
            </a:r>
            <a:r>
              <a:rPr sz="2000" spc="-5" dirty="0">
                <a:latin typeface="Calibri"/>
                <a:cs typeface="Calibri"/>
              </a:rPr>
              <a:t> case</a:t>
            </a:r>
            <a:r>
              <a:rPr sz="2000" spc="15" dirty="0">
                <a:latin typeface="Calibri"/>
                <a:cs typeface="Calibri"/>
              </a:rPr>
              <a:t> </a:t>
            </a:r>
            <a:r>
              <a:rPr sz="2000" spc="-15" dirty="0">
                <a:latin typeface="Calibri"/>
                <a:cs typeface="Calibri"/>
              </a:rPr>
              <a:t>for</a:t>
            </a:r>
            <a:r>
              <a:rPr sz="2000" spc="-25" dirty="0">
                <a:latin typeface="Calibri"/>
                <a:cs typeface="Calibri"/>
              </a:rPr>
              <a:t> </a:t>
            </a:r>
            <a:r>
              <a:rPr sz="2000" dirty="0">
                <a:latin typeface="Calibri"/>
                <a:cs typeface="Calibri"/>
              </a:rPr>
              <a:t>a 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r>
              <a:rPr sz="2000" spc="-5" dirty="0">
                <a:latin typeface="Calibri"/>
                <a:cs typeface="Calibri"/>
              </a:rPr>
              <a:t> is </a:t>
            </a:r>
            <a:r>
              <a:rPr sz="2000" spc="-20" dirty="0">
                <a:latin typeface="Calibri"/>
                <a:cs typeface="Calibri"/>
              </a:rPr>
              <a:t>stated</a:t>
            </a:r>
            <a:r>
              <a:rPr sz="2000" spc="3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this</a:t>
            </a:r>
            <a:r>
              <a:rPr sz="2000" spc="10" dirty="0">
                <a:latin typeface="Calibri"/>
                <a:cs typeface="Calibri"/>
              </a:rPr>
              <a:t> </a:t>
            </a:r>
            <a:r>
              <a:rPr sz="2000" spc="-5" dirty="0">
                <a:latin typeface="Calibri"/>
                <a:cs typeface="Calibri"/>
              </a:rPr>
              <a:t>file.</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-o</a:t>
            </a:r>
            <a:r>
              <a:rPr sz="2000" spc="-10" dirty="0">
                <a:solidFill>
                  <a:srgbClr val="006FC0"/>
                </a:solidFill>
                <a:latin typeface="Calibri"/>
                <a:cs typeface="Calibri"/>
              </a:rPr>
              <a:t> </a:t>
            </a:r>
            <a:r>
              <a:rPr sz="2000" spc="-5" dirty="0">
                <a:solidFill>
                  <a:srgbClr val="006FC0"/>
                </a:solidFill>
                <a:latin typeface="Calibri"/>
                <a:cs typeface="Calibri"/>
              </a:rPr>
              <a:t>code.elf</a:t>
            </a:r>
            <a:r>
              <a:rPr sz="2000" spc="-5" dirty="0">
                <a:latin typeface="Calibri"/>
                <a:cs typeface="Calibri"/>
              </a:rPr>
              <a:t>:</a:t>
            </a:r>
            <a:r>
              <a:rPr sz="2000" dirty="0">
                <a:latin typeface="Calibri"/>
                <a:cs typeface="Calibri"/>
              </a:rPr>
              <a:t> name</a:t>
            </a:r>
            <a:r>
              <a:rPr sz="2000" spc="5"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generated</a:t>
            </a:r>
            <a:r>
              <a:rPr sz="2000" spc="10" dirty="0">
                <a:latin typeface="Calibri"/>
                <a:cs typeface="Calibri"/>
              </a:rPr>
              <a:t> </a:t>
            </a:r>
            <a:r>
              <a:rPr sz="2000" spc="-5" dirty="0">
                <a:latin typeface="Calibri"/>
                <a:cs typeface="Calibri"/>
              </a:rPr>
              <a:t>objet</a:t>
            </a:r>
            <a:r>
              <a:rPr sz="2000" spc="-20" dirty="0">
                <a:latin typeface="Calibri"/>
                <a:cs typeface="Calibri"/>
              </a:rPr>
              <a:t> </a:t>
            </a:r>
            <a:r>
              <a:rPr sz="2000" spc="-5" dirty="0">
                <a:latin typeface="Calibri"/>
                <a:cs typeface="Calibri"/>
              </a:rPr>
              <a:t>file</a:t>
            </a:r>
            <a:r>
              <a:rPr sz="2000" spc="2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ELF</a:t>
            </a:r>
            <a:r>
              <a:rPr sz="2000" spc="-20" dirty="0">
                <a:latin typeface="Calibri"/>
                <a:cs typeface="Calibri"/>
              </a:rPr>
              <a:t> </a:t>
            </a:r>
            <a:r>
              <a:rPr sz="2000" spc="-10" dirty="0">
                <a:latin typeface="Calibri"/>
                <a:cs typeface="Calibri"/>
              </a:rPr>
              <a:t>format)</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-DCRLF</a:t>
            </a:r>
            <a:r>
              <a:rPr sz="2000" dirty="0">
                <a:latin typeface="Calibri"/>
                <a:cs typeface="Calibri"/>
              </a:rPr>
              <a:t>:</a:t>
            </a:r>
            <a:r>
              <a:rPr sz="2000" spc="-25" dirty="0">
                <a:latin typeface="Calibri"/>
                <a:cs typeface="Calibri"/>
              </a:rPr>
              <a:t> </a:t>
            </a:r>
            <a:r>
              <a:rPr sz="2000" spc="-5" dirty="0">
                <a:latin typeface="Calibri"/>
                <a:cs typeface="Calibri"/>
              </a:rPr>
              <a:t>Define </a:t>
            </a:r>
            <a:r>
              <a:rPr sz="2000" spc="-10" dirty="0">
                <a:latin typeface="Calibri"/>
                <a:cs typeface="Calibri"/>
              </a:rPr>
              <a:t>symbol </a:t>
            </a:r>
            <a:r>
              <a:rPr sz="2000" spc="-5" dirty="0">
                <a:latin typeface="Calibri"/>
                <a:cs typeface="Calibri"/>
              </a:rPr>
              <a:t>CRLF </a:t>
            </a:r>
            <a:r>
              <a:rPr sz="2000" spc="-15" dirty="0">
                <a:latin typeface="Calibri"/>
                <a:cs typeface="Calibri"/>
              </a:rPr>
              <a:t>for</a:t>
            </a:r>
            <a:r>
              <a:rPr sz="2000" spc="-5" dirty="0">
                <a:latin typeface="Calibri"/>
                <a:cs typeface="Calibri"/>
              </a:rPr>
              <a:t> </a:t>
            </a:r>
            <a:r>
              <a:rPr sz="2000" spc="-10" dirty="0">
                <a:latin typeface="Calibri"/>
                <a:cs typeface="Calibri"/>
              </a:rPr>
              <a:t>preprocessor</a:t>
            </a:r>
            <a:r>
              <a:rPr sz="2000" spc="5" dirty="0">
                <a:latin typeface="Calibri"/>
                <a:cs typeface="Calibri"/>
              </a:rPr>
              <a:t> </a:t>
            </a:r>
            <a:r>
              <a:rPr sz="2000" spc="-5" dirty="0">
                <a:latin typeface="Calibri"/>
                <a:cs typeface="Calibri"/>
              </a:rPr>
              <a:t>(used</a:t>
            </a:r>
            <a:r>
              <a:rPr sz="2000" spc="10" dirty="0">
                <a:latin typeface="Calibri"/>
                <a:cs typeface="Calibri"/>
              </a:rPr>
              <a:t> </a:t>
            </a:r>
            <a:r>
              <a:rPr sz="2000" spc="-5" dirty="0">
                <a:latin typeface="Calibri"/>
                <a:cs typeface="Calibri"/>
              </a:rPr>
              <a:t>in</a:t>
            </a:r>
            <a:r>
              <a:rPr sz="2000" dirty="0">
                <a:latin typeface="Calibri"/>
                <a:cs typeface="Calibri"/>
              </a:rPr>
              <a:t> crt.S)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032644" y="1201927"/>
            <a:ext cx="3833495" cy="81153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0"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384300" y="2034958"/>
          <a:ext cx="8534401" cy="532217"/>
        </p:xfrm>
        <a:graphic>
          <a:graphicData uri="http://schemas.openxmlformats.org/drawingml/2006/table">
            <a:tbl>
              <a:tblPr firstRow="1" bandRow="1">
                <a:tableStyleId>{2D5ABB26-0587-4C30-8999-92F81FD0307C}</a:tableStyleId>
              </a:tblPr>
              <a:tblGrid>
                <a:gridCol w="888407">
                  <a:extLst>
                    <a:ext uri="{9D8B030D-6E8A-4147-A177-3AD203B41FA5}">
                      <a16:colId xmlns:a16="http://schemas.microsoft.com/office/drawing/2014/main" val="20000"/>
                    </a:ext>
                  </a:extLst>
                </a:gridCol>
                <a:gridCol w="1604821">
                  <a:extLst>
                    <a:ext uri="{9D8B030D-6E8A-4147-A177-3AD203B41FA5}">
                      <a16:colId xmlns:a16="http://schemas.microsoft.com/office/drawing/2014/main" val="20001"/>
                    </a:ext>
                  </a:extLst>
                </a:gridCol>
                <a:gridCol w="2597705">
                  <a:extLst>
                    <a:ext uri="{9D8B030D-6E8A-4147-A177-3AD203B41FA5}">
                      <a16:colId xmlns:a16="http://schemas.microsoft.com/office/drawing/2014/main" val="20002"/>
                    </a:ext>
                  </a:extLst>
                </a:gridCol>
                <a:gridCol w="918258">
                  <a:extLst>
                    <a:ext uri="{9D8B030D-6E8A-4147-A177-3AD203B41FA5}">
                      <a16:colId xmlns:a16="http://schemas.microsoft.com/office/drawing/2014/main" val="20003"/>
                    </a:ext>
                  </a:extLst>
                </a:gridCol>
                <a:gridCol w="1943837">
                  <a:extLst>
                    <a:ext uri="{9D8B030D-6E8A-4147-A177-3AD203B41FA5}">
                      <a16:colId xmlns:a16="http://schemas.microsoft.com/office/drawing/2014/main" val="20004"/>
                    </a:ext>
                  </a:extLst>
                </a:gridCol>
                <a:gridCol w="581373">
                  <a:extLst>
                    <a:ext uri="{9D8B030D-6E8A-4147-A177-3AD203B41FA5}">
                      <a16:colId xmlns:a16="http://schemas.microsoft.com/office/drawing/2014/main" val="20005"/>
                    </a:ext>
                  </a:extLst>
                </a:gridCol>
              </a:tblGrid>
              <a:tr h="295492">
                <a:tc>
                  <a:txBody>
                    <a:bodyPr/>
                    <a:lstStyle/>
                    <a:p>
                      <a:pPr marL="31750">
                        <a:lnSpc>
                          <a:spcPts val="1650"/>
                        </a:lnSpc>
                      </a:pPr>
                      <a:r>
                        <a:rPr lang="en-US" sz="1600" spc="-5" dirty="0">
                          <a:latin typeface="Courier New"/>
                          <a:cs typeface="Courier New"/>
                        </a:rPr>
                        <a:t>f</a:t>
                      </a:r>
                      <a:r>
                        <a:rPr sz="1600" spc="-5" dirty="0">
                          <a:latin typeface="Courier New"/>
                          <a:cs typeface="Courier New"/>
                        </a:rPr>
                        <a:t>lash</a:t>
                      </a:r>
                      <a:endParaRPr sz="1600" dirty="0">
                        <a:latin typeface="Courier New"/>
                        <a:cs typeface="Courier New"/>
                      </a:endParaRPr>
                    </a:p>
                  </a:txBody>
                  <a:tcPr marL="0" marR="0" marT="0" marB="0"/>
                </a:tc>
                <a:tc>
                  <a:txBody>
                    <a:bodyPr/>
                    <a:lstStyle/>
                    <a:p>
                      <a:pPr marR="53340" algn="r">
                        <a:lnSpc>
                          <a:spcPts val="1650"/>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650"/>
                        </a:lnSpc>
                      </a:pPr>
                      <a:r>
                        <a:rPr sz="1600" spc="-5" dirty="0">
                          <a:latin typeface="Courier New"/>
                          <a:cs typeface="Courier New"/>
                        </a:rPr>
                        <a:t>0</a:t>
                      </a:r>
                      <a:r>
                        <a:rPr lang="en-US" sz="1600" spc="-5" dirty="0">
                          <a:latin typeface="Courier New"/>
                          <a:cs typeface="Courier New"/>
                        </a:rPr>
                        <a:t>x8000000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650"/>
                        </a:lnSpc>
                      </a:pPr>
                      <a:r>
                        <a:rPr sz="1600" spc="-5" dirty="0">
                          <a:latin typeface="Courier New"/>
                          <a:cs typeface="Courier New"/>
                        </a:rPr>
                        <a:t>=</a:t>
                      </a:r>
                      <a:r>
                        <a:rPr sz="1600" spc="-50" dirty="0">
                          <a:latin typeface="Courier New"/>
                          <a:cs typeface="Courier New"/>
                        </a:rPr>
                        <a:t> </a:t>
                      </a:r>
                      <a:r>
                        <a:rPr lang="en-US" sz="1600" spc="-5" dirty="0">
                          <a:latin typeface="Courier New"/>
                          <a:cs typeface="Courier New"/>
                        </a:rPr>
                        <a:t>1024</a:t>
                      </a:r>
                      <a:r>
                        <a:rPr sz="1600" spc="-5" dirty="0">
                          <a:latin typeface="Courier New"/>
                          <a:cs typeface="Courier New"/>
                        </a:rPr>
                        <a:t>K</a:t>
                      </a:r>
                      <a:endParaRPr sz="1600" dirty="0">
                        <a:latin typeface="Courier New"/>
                        <a:cs typeface="Courier New"/>
                      </a:endParaRPr>
                    </a:p>
                  </a:txBody>
                  <a:tcPr marL="0" marR="0" marT="0" marB="0"/>
                </a:tc>
                <a:tc>
                  <a:txBody>
                    <a:bodyPr/>
                    <a:lstStyle/>
                    <a:p>
                      <a:pPr marL="148590">
                        <a:lnSpc>
                          <a:spcPts val="1650"/>
                        </a:lnSpc>
                      </a:pPr>
                      <a:r>
                        <a:rPr sz="1600" spc="-5" dirty="0">
                          <a:solidFill>
                            <a:srgbClr val="00B04F"/>
                          </a:solidFill>
                          <a:latin typeface="Courier New"/>
                          <a:cs typeface="Courier New"/>
                        </a:rPr>
                        <a:t>/*</a:t>
                      </a:r>
                      <a:r>
                        <a:rPr sz="1600" spc="-25" dirty="0">
                          <a:solidFill>
                            <a:srgbClr val="00B04F"/>
                          </a:solidFill>
                          <a:latin typeface="Courier New"/>
                          <a:cs typeface="Courier New"/>
                        </a:rPr>
                        <a:t> </a:t>
                      </a:r>
                      <a:r>
                        <a:rPr sz="1600" spc="-5" dirty="0">
                          <a:solidFill>
                            <a:srgbClr val="00B04F"/>
                          </a:solidFill>
                          <a:latin typeface="Courier New"/>
                          <a:cs typeface="Courier New"/>
                        </a:rPr>
                        <a:t>FLASH</a:t>
                      </a:r>
                      <a:r>
                        <a:rPr sz="1600" spc="-20" dirty="0">
                          <a:solidFill>
                            <a:srgbClr val="00B04F"/>
                          </a:solidFill>
                          <a:latin typeface="Courier New"/>
                          <a:cs typeface="Courier New"/>
                        </a:rPr>
                        <a:t> </a:t>
                      </a:r>
                      <a:r>
                        <a:rPr sz="1600"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marL="243840">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36725">
                <a:tc>
                  <a:txBody>
                    <a:bodyPr/>
                    <a:lstStyle/>
                    <a:p>
                      <a:pPr marL="31750">
                        <a:lnSpc>
                          <a:spcPts val="1705"/>
                        </a:lnSpc>
                      </a:pPr>
                      <a:r>
                        <a:rPr lang="en-US" sz="1600" spc="-5" dirty="0">
                          <a:latin typeface="Courier New"/>
                          <a:cs typeface="Courier New"/>
                        </a:rPr>
                        <a:t>r</a:t>
                      </a:r>
                      <a:r>
                        <a:rPr sz="1600" spc="-5" dirty="0">
                          <a:latin typeface="Courier New"/>
                          <a:cs typeface="Courier New"/>
                        </a:rPr>
                        <a:t>am</a:t>
                      </a:r>
                      <a:endParaRPr sz="1600" dirty="0">
                        <a:latin typeface="Courier New"/>
                        <a:cs typeface="Courier New"/>
                      </a:endParaRPr>
                    </a:p>
                  </a:txBody>
                  <a:tcPr marL="0" marR="0" marT="0" marB="0"/>
                </a:tc>
                <a:tc>
                  <a:txBody>
                    <a:bodyPr/>
                    <a:lstStyle/>
                    <a:p>
                      <a:pPr marR="53340" algn="r">
                        <a:lnSpc>
                          <a:spcPts val="1705"/>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705"/>
                        </a:lnSpc>
                      </a:pP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0000000,</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705"/>
                        </a:lnSpc>
                      </a:pPr>
                      <a:r>
                        <a:rPr sz="1600" spc="-5" dirty="0">
                          <a:latin typeface="Courier New"/>
                          <a:cs typeface="Courier New"/>
                        </a:rPr>
                        <a:t>=</a:t>
                      </a:r>
                      <a:r>
                        <a:rPr sz="1600" spc="-50" dirty="0">
                          <a:latin typeface="Courier New"/>
                          <a:cs typeface="Courier New"/>
                        </a:rPr>
                        <a:t> </a:t>
                      </a:r>
                      <a:r>
                        <a:rPr lang="en-US" sz="1600" spc="-50" dirty="0">
                          <a:latin typeface="Courier New"/>
                          <a:cs typeface="Courier New"/>
                        </a:rPr>
                        <a:t>12</a:t>
                      </a:r>
                      <a:r>
                        <a:rPr sz="1600" spc="-5" dirty="0">
                          <a:latin typeface="Courier New"/>
                          <a:cs typeface="Courier New"/>
                        </a:rPr>
                        <a:t>8K</a:t>
                      </a:r>
                      <a:endParaRPr sz="1600" dirty="0">
                        <a:latin typeface="Courier New"/>
                        <a:cs typeface="Courier New"/>
                      </a:endParaRPr>
                    </a:p>
                  </a:txBody>
                  <a:tcPr marL="0" marR="0" marT="0" marB="0"/>
                </a:tc>
                <a:tc>
                  <a:txBody>
                    <a:bodyPr/>
                    <a:lstStyle/>
                    <a:p>
                      <a:pPr marL="148590">
                        <a:lnSpc>
                          <a:spcPts val="1705"/>
                        </a:lnSpc>
                      </a:pPr>
                      <a:r>
                        <a:rPr sz="1600" spc="-5" dirty="0">
                          <a:solidFill>
                            <a:srgbClr val="00B04F"/>
                          </a:solidFill>
                          <a:latin typeface="Courier New"/>
                          <a:cs typeface="Courier New"/>
                        </a:rPr>
                        <a:t>/*</a:t>
                      </a:r>
                      <a:r>
                        <a:rPr sz="1600" spc="-30" dirty="0">
                          <a:solidFill>
                            <a:srgbClr val="00B04F"/>
                          </a:solidFill>
                          <a:latin typeface="Courier New"/>
                          <a:cs typeface="Courier New"/>
                        </a:rPr>
                        <a:t> </a:t>
                      </a:r>
                      <a:r>
                        <a:rPr sz="1600" spc="-5" dirty="0">
                          <a:solidFill>
                            <a:srgbClr val="00B04F"/>
                          </a:solidFill>
                          <a:latin typeface="Courier New"/>
                          <a:cs typeface="Courier New"/>
                        </a:rPr>
                        <a:t>RAM</a:t>
                      </a:r>
                      <a:r>
                        <a:rPr sz="1600" spc="-20" dirty="0">
                          <a:solidFill>
                            <a:srgbClr val="00B04F"/>
                          </a:solidFill>
                          <a:latin typeface="Courier New"/>
                          <a:cs typeface="Courier New"/>
                        </a:rPr>
                        <a:t> </a:t>
                      </a:r>
                      <a:r>
                        <a:rPr sz="1600" spc="-5"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a:lnSpc>
                          <a:spcPts val="1705"/>
                        </a:lnSpc>
                      </a:pPr>
                      <a:r>
                        <a:rPr sz="1600" spc="-5" dirty="0">
                          <a:solidFill>
                            <a:srgbClr val="00B04F"/>
                          </a:solidFill>
                          <a:latin typeface="Courier New"/>
                          <a:cs typeface="Courier New"/>
                        </a:rPr>
                        <a:t>*/</a:t>
                      </a:r>
                      <a:endParaRPr sz="1600" dirty="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txBox="1"/>
          <p:nvPr/>
        </p:nvSpPr>
        <p:spPr>
          <a:xfrm>
            <a:off x="1032644" y="2475991"/>
            <a:ext cx="3197225" cy="252476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endParaRPr sz="160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a:latin typeface="Calibri"/>
              <a:cs typeface="Calibri"/>
            </a:endParaRPr>
          </a:p>
          <a:p>
            <a:pPr marL="12700">
              <a:lnSpc>
                <a:spcPts val="1889"/>
              </a:lnSpc>
            </a:pPr>
            <a:r>
              <a:rPr sz="1600" spc="-5" dirty="0">
                <a:solidFill>
                  <a:srgbClr val="006FC0"/>
                </a:solidFill>
                <a:latin typeface="Courier New"/>
                <a:cs typeface="Courier New"/>
              </a:rPr>
              <a:t>SECTIONS</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a:p>
            <a:pPr marL="927100">
              <a:lnSpc>
                <a:spcPct val="10000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_etext</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
        <p:nvSpPr>
          <p:cNvPr id="6" name="object 6"/>
          <p:cNvSpPr txBox="1"/>
          <p:nvPr/>
        </p:nvSpPr>
        <p:spPr>
          <a:xfrm>
            <a:off x="4690247" y="3512310"/>
            <a:ext cx="4912360" cy="319532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5"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5" dirty="0">
                <a:solidFill>
                  <a:srgbClr val="00B04F"/>
                </a:solidFill>
                <a:latin typeface="Courier New"/>
                <a:cs typeface="Courier New"/>
              </a:rPr>
              <a:t> </a:t>
            </a: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20"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0" dirty="0">
                <a:solidFill>
                  <a:srgbClr val="00B04F"/>
                </a:solidFill>
                <a:latin typeface="Courier New"/>
                <a:cs typeface="Courier New"/>
              </a:rPr>
              <a:t> </a:t>
            </a:r>
            <a:r>
              <a:rPr sz="1600" spc="-5" dirty="0">
                <a:solidFill>
                  <a:srgbClr val="00B04F"/>
                </a:solidFill>
                <a:latin typeface="Courier New"/>
                <a:cs typeface="Courier New"/>
              </a:rPr>
              <a:t>start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p:txBody>
      </p:sp>
      <p:sp>
        <p:nvSpPr>
          <p:cNvPr id="7" name="object 7"/>
          <p:cNvSpPr txBox="1"/>
          <p:nvPr/>
        </p:nvSpPr>
        <p:spPr>
          <a:xfrm>
            <a:off x="1947048" y="5219189"/>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8" name="object 8"/>
          <p:cNvSpPr txBox="1"/>
          <p:nvPr/>
        </p:nvSpPr>
        <p:spPr>
          <a:xfrm>
            <a:off x="2861448" y="5706869"/>
            <a:ext cx="1368425" cy="75692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p:txBody>
      </p:sp>
      <p:sp>
        <p:nvSpPr>
          <p:cNvPr id="9" name="object 9"/>
          <p:cNvSpPr txBox="1"/>
          <p:nvPr/>
        </p:nvSpPr>
        <p:spPr>
          <a:xfrm>
            <a:off x="1947048" y="6438389"/>
            <a:ext cx="75692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r>
              <a:rPr sz="1600" spc="-8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947048" y="1195831"/>
            <a:ext cx="6981190" cy="513080"/>
          </a:xfrm>
          <a:prstGeom prst="rect">
            <a:avLst/>
          </a:prstGeom>
        </p:spPr>
        <p:txBody>
          <a:bodyPr vert="horz" wrap="square" lIns="0" tIns="12065" rIns="0" bIns="0" rtlCol="0">
            <a:spAutoFit/>
          </a:bodyPr>
          <a:lstStyle/>
          <a:p>
            <a:pPr marL="12700">
              <a:lnSpc>
                <a:spcPct val="100000"/>
              </a:lnSpc>
              <a:spcBef>
                <a:spcPts val="95"/>
              </a:spcBef>
              <a:tabLst>
                <a:tab pos="3669665" algn="l"/>
                <a:tab pos="6724650" algn="l"/>
              </a:tabLst>
            </a:pPr>
            <a:r>
              <a:rPr sz="1600" spc="-5" dirty="0">
                <a:solidFill>
                  <a:srgbClr val="6F2FA0"/>
                </a:solidFill>
                <a:latin typeface="Courier New"/>
                <a:cs typeface="Courier New"/>
              </a:rPr>
              <a:t>.bss </a:t>
            </a:r>
            <a:r>
              <a:rPr sz="1600" spc="-5" dirty="0">
                <a:latin typeface="Courier New"/>
                <a:cs typeface="Courier New"/>
              </a:rPr>
              <a:t>:	</a:t>
            </a:r>
            <a:r>
              <a:rPr sz="1600" spc="-5" dirty="0">
                <a:solidFill>
                  <a:srgbClr val="00B04F"/>
                </a:solidFill>
                <a:latin typeface="Courier New"/>
                <a:cs typeface="Courier New"/>
              </a:rPr>
              <a:t>/* .bss</a:t>
            </a:r>
            <a:r>
              <a:rPr sz="1600" spc="10" dirty="0">
                <a:solidFill>
                  <a:srgbClr val="00B04F"/>
                </a:solidFill>
                <a:latin typeface="Courier New"/>
                <a:cs typeface="Courier New"/>
              </a:rPr>
              <a:t> </a:t>
            </a:r>
            <a:r>
              <a:rPr sz="1600" spc="-5" dirty="0">
                <a:solidFill>
                  <a:srgbClr val="00B04F"/>
                </a:solidFill>
                <a:latin typeface="Courier New"/>
                <a:cs typeface="Courier New"/>
              </a:rPr>
              <a:t>sec</a:t>
            </a:r>
            <a:r>
              <a:rPr sz="1600" spc="5" dirty="0">
                <a:solidFill>
                  <a:srgbClr val="00B04F"/>
                </a:solidFill>
                <a:latin typeface="Courier New"/>
                <a:cs typeface="Courier New"/>
              </a:rPr>
              <a:t>t</a:t>
            </a:r>
            <a:r>
              <a:rPr sz="1600" spc="-5" dirty="0">
                <a:solidFill>
                  <a:srgbClr val="00B04F"/>
                </a:solidFill>
                <a:latin typeface="Courier New"/>
                <a:cs typeface="Courier New"/>
              </a:rPr>
              <a:t>ions</a:t>
            </a:r>
            <a:r>
              <a:rPr sz="1600" dirty="0">
                <a:solidFill>
                  <a:srgbClr val="00B04F"/>
                </a:solidFill>
                <a:latin typeface="Courier New"/>
                <a:cs typeface="Courier New"/>
              </a:rPr>
              <a:t> </a:t>
            </a:r>
            <a:r>
              <a:rPr sz="1600" spc="-5" dirty="0">
                <a:solidFill>
                  <a:srgbClr val="00B04F"/>
                </a:solidFill>
                <a:latin typeface="Courier New"/>
                <a:cs typeface="Courier New"/>
              </a:rPr>
              <a:t>to</a:t>
            </a:r>
            <a:r>
              <a:rPr sz="1600" spc="10" dirty="0">
                <a:solidFill>
                  <a:srgbClr val="00B04F"/>
                </a:solidFill>
                <a:latin typeface="Courier New"/>
                <a:cs typeface="Courier New"/>
              </a:rPr>
              <a:t> </a:t>
            </a:r>
            <a:r>
              <a:rPr sz="1600" spc="-5" dirty="0">
                <a:solidFill>
                  <a:srgbClr val="00B04F"/>
                </a:solidFill>
                <a:latin typeface="Courier New"/>
                <a:cs typeface="Courier New"/>
              </a:rPr>
              <a:t>RAM</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graphicFrame>
        <p:nvGraphicFramePr>
          <p:cNvPr id="4" name="object 4"/>
          <p:cNvGraphicFramePr>
            <a:graphicFrameLocks noGrp="1"/>
          </p:cNvGraphicFramePr>
          <p:nvPr/>
        </p:nvGraphicFramePr>
        <p:xfrm>
          <a:off x="1013594" y="1730158"/>
          <a:ext cx="8423907" cy="2180328"/>
        </p:xfrm>
        <a:graphic>
          <a:graphicData uri="http://schemas.openxmlformats.org/drawingml/2006/table">
            <a:tbl>
              <a:tblPr firstRow="1" bandRow="1">
                <a:tableStyleId>{2D5ABB26-0587-4C30-8999-92F81FD0307C}</a:tableStyleId>
              </a:tblPr>
              <a:tblGrid>
                <a:gridCol w="1769110">
                  <a:extLst>
                    <a:ext uri="{9D8B030D-6E8A-4147-A177-3AD203B41FA5}">
                      <a16:colId xmlns:a16="http://schemas.microsoft.com/office/drawing/2014/main" val="20000"/>
                    </a:ext>
                  </a:extLst>
                </a:gridCol>
                <a:gridCol w="1373505">
                  <a:extLst>
                    <a:ext uri="{9D8B030D-6E8A-4147-A177-3AD203B41FA5}">
                      <a16:colId xmlns:a16="http://schemas.microsoft.com/office/drawing/2014/main" val="20001"/>
                    </a:ext>
                  </a:extLst>
                </a:gridCol>
                <a:gridCol w="245109">
                  <a:extLst>
                    <a:ext uri="{9D8B030D-6E8A-4147-A177-3AD203B41FA5}">
                      <a16:colId xmlns:a16="http://schemas.microsoft.com/office/drawing/2014/main" val="20002"/>
                    </a:ext>
                  </a:extLst>
                </a:gridCol>
                <a:gridCol w="761364">
                  <a:extLst>
                    <a:ext uri="{9D8B030D-6E8A-4147-A177-3AD203B41FA5}">
                      <a16:colId xmlns:a16="http://schemas.microsoft.com/office/drawing/2014/main" val="20003"/>
                    </a:ext>
                  </a:extLst>
                </a:gridCol>
                <a:gridCol w="760729">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3025140">
                  <a:extLst>
                    <a:ext uri="{9D8B030D-6E8A-4147-A177-3AD203B41FA5}">
                      <a16:colId xmlns:a16="http://schemas.microsoft.com/office/drawing/2014/main" val="20006"/>
                    </a:ext>
                  </a:extLst>
                </a:gridCol>
              </a:tblGrid>
              <a:tr h="717291">
                <a:tc>
                  <a:txBody>
                    <a:bodyPr/>
                    <a:lstStyle/>
                    <a:p>
                      <a:pPr>
                        <a:lnSpc>
                          <a:spcPct val="100000"/>
                        </a:lnSpc>
                      </a:pPr>
                      <a:endParaRPr sz="1800">
                        <a:latin typeface="Times New Roman"/>
                        <a:cs typeface="Times New Roman"/>
                      </a:endParaRPr>
                    </a:p>
                    <a:p>
                      <a:pPr marL="946150">
                        <a:lnSpc>
                          <a:spcPct val="100000"/>
                        </a:lnSpc>
                        <a:spcBef>
                          <a:spcPts val="1495"/>
                        </a:spcBef>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a:txBody>
                  <a:tcPr marL="0" marR="0" marT="0" marB="0"/>
                </a:tc>
                <a:tc>
                  <a:txBody>
                    <a:bodyPr/>
                    <a:lstStyle/>
                    <a:p>
                      <a:pPr marL="91440">
                        <a:lnSpc>
                          <a:spcPts val="1650"/>
                        </a:lnSpc>
                      </a:pPr>
                      <a:r>
                        <a:rPr sz="1600" spc="-5" dirty="0">
                          <a:latin typeface="Courier New"/>
                          <a:cs typeface="Courier New"/>
                        </a:rPr>
                        <a:t>_bss_start</a:t>
                      </a:r>
                      <a:endParaRPr sz="1600">
                        <a:latin typeface="Courier New"/>
                        <a:cs typeface="Courier New"/>
                      </a:endParaRPr>
                    </a:p>
                    <a:p>
                      <a:pPr marL="91440">
                        <a:lnSpc>
                          <a:spcPct val="100000"/>
                        </a:lnSpc>
                      </a:pPr>
                      <a:r>
                        <a:rPr sz="1600" spc="-5" dirty="0">
                          <a:latin typeface="Courier New"/>
                          <a:cs typeface="Courier New"/>
                        </a:rPr>
                        <a:t>*(</a:t>
                      </a:r>
                      <a:r>
                        <a:rPr sz="1600" spc="-5" dirty="0">
                          <a:solidFill>
                            <a:srgbClr val="6F2FA0"/>
                          </a:solidFill>
                          <a:latin typeface="Courier New"/>
                          <a:cs typeface="Courier New"/>
                        </a:rPr>
                        <a:t>.bss</a:t>
                      </a:r>
                      <a:r>
                        <a:rPr sz="1600" spc="-5" dirty="0">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dirty="0">
                          <a:latin typeface="Courier New"/>
                          <a:cs typeface="Courier New"/>
                        </a:rPr>
                        <a:t>=</a:t>
                      </a:r>
                      <a:endParaRPr sz="1600">
                        <a:latin typeface="Courier New"/>
                        <a:cs typeface="Courier New"/>
                      </a:endParaRPr>
                    </a:p>
                  </a:txBody>
                  <a:tcPr marL="0" marR="0" marT="0" marB="0"/>
                </a:tc>
                <a:tc>
                  <a:txBody>
                    <a:bodyPr/>
                    <a:lstStyle/>
                    <a:p>
                      <a:pPr marL="61594">
                        <a:lnSpc>
                          <a:spcPts val="1650"/>
                        </a:lnSpc>
                      </a:pPr>
                      <a:r>
                        <a:rPr sz="1600" spc="-5" dirty="0">
                          <a:latin typeface="Courier New"/>
                          <a:cs typeface="Courier New"/>
                        </a:rPr>
                        <a:t>.;</a:t>
                      </a:r>
                      <a:endParaRPr sz="1600">
                        <a:latin typeface="Courier New"/>
                        <a:cs typeface="Courier New"/>
                      </a:endParaRPr>
                    </a:p>
                  </a:txBody>
                  <a:tcPr marL="0" marR="0" marT="0" marB="0"/>
                </a:tc>
                <a:tc gridSpan="2">
                  <a:txBody>
                    <a:bodyPr/>
                    <a:lstStyle/>
                    <a:p>
                      <a:pPr marL="455295">
                        <a:lnSpc>
                          <a:spcPts val="1650"/>
                        </a:lnSpc>
                      </a:pPr>
                      <a:r>
                        <a:rPr sz="1600" spc="-5" dirty="0">
                          <a:solidFill>
                            <a:srgbClr val="00B04F"/>
                          </a:solidFill>
                          <a:latin typeface="Courier New"/>
                          <a:cs typeface="Courier New"/>
                        </a:rPr>
                        <a:t>/*.bss</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all</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put</a:t>
                      </a:r>
                      <a:endParaRPr sz="1600">
                        <a:latin typeface="Courier New"/>
                        <a:cs typeface="Courier New"/>
                      </a:endParaRPr>
                    </a:p>
                  </a:txBody>
                  <a:tcPr marL="0" marR="0" marT="0" marB="0"/>
                </a:tc>
                <a:tc hMerge="1">
                  <a:txBody>
                    <a:bodyPr/>
                    <a:lstStyle/>
                    <a:p>
                      <a:endParaRPr/>
                    </a:p>
                  </a:txBody>
                  <a:tcPr marL="0" marR="0" marT="0" marB="0"/>
                </a:tc>
                <a:tc>
                  <a:txBody>
                    <a:bodyPr/>
                    <a:lstStyle/>
                    <a:p>
                      <a:pPr marL="61594">
                        <a:lnSpc>
                          <a:spcPts val="1650"/>
                        </a:lnSpc>
                      </a:pPr>
                      <a:r>
                        <a:rPr sz="1600" spc="-5" dirty="0">
                          <a:solidFill>
                            <a:srgbClr val="00B04F"/>
                          </a:solidFill>
                          <a:latin typeface="Courier New"/>
                          <a:cs typeface="Courier New"/>
                        </a:rPr>
                        <a:t>section</a:t>
                      </a:r>
                      <a:r>
                        <a:rPr sz="1600" spc="-30" dirty="0">
                          <a:solidFill>
                            <a:srgbClr val="00B04F"/>
                          </a:solidFill>
                          <a:latin typeface="Courier New"/>
                          <a:cs typeface="Courier New"/>
                        </a:rPr>
                        <a:t> </a:t>
                      </a:r>
                      <a:r>
                        <a:rPr sz="1600" spc="-5" dirty="0">
                          <a:solidFill>
                            <a:srgbClr val="00B04F"/>
                          </a:solidFill>
                          <a:latin typeface="Courier New"/>
                          <a:cs typeface="Courier New"/>
                        </a:rPr>
                        <a:t>start*/</a:t>
                      </a:r>
                      <a:endParaRPr sz="1600">
                        <a:latin typeface="Courier New"/>
                        <a:cs typeface="Courier New"/>
                      </a:endParaRPr>
                    </a:p>
                    <a:p>
                      <a:pPr marL="61594">
                        <a:lnSpc>
                          <a:spcPct val="100000"/>
                        </a:lnSpc>
                        <a:tabLst>
                          <a:tab pos="1893570" algn="l"/>
                        </a:tabLst>
                      </a:pPr>
                      <a:r>
                        <a:rPr sz="1600" spc="-5" dirty="0">
                          <a:solidFill>
                            <a:srgbClr val="00B04F"/>
                          </a:solidFill>
                          <a:latin typeface="Courier New"/>
                          <a:cs typeface="Courier New"/>
                        </a:rPr>
                        <a:t>.bss</a:t>
                      </a:r>
                      <a:r>
                        <a:rPr sz="1600" spc="30" dirty="0">
                          <a:solidFill>
                            <a:srgbClr val="00B04F"/>
                          </a:solidFill>
                          <a:latin typeface="Courier New"/>
                          <a:cs typeface="Courier New"/>
                        </a:rPr>
                        <a:t> </a:t>
                      </a:r>
                      <a:r>
                        <a:rPr sz="1600" spc="-5" dirty="0">
                          <a:solidFill>
                            <a:srgbClr val="00B04F"/>
                          </a:solidFill>
                          <a:latin typeface="Courier New"/>
                          <a:cs typeface="Courier New"/>
                        </a:rPr>
                        <a:t>sections	*/</a:t>
                      </a:r>
                      <a:endParaRPr sz="1600">
                        <a:latin typeface="Courier New"/>
                        <a:cs typeface="Courier New"/>
                      </a:endParaRPr>
                    </a:p>
                    <a:p>
                      <a:pPr marL="61594">
                        <a:lnSpc>
                          <a:spcPct val="100000"/>
                        </a:lnSpc>
                      </a:pPr>
                      <a:r>
                        <a:rPr sz="1600" spc="-5" dirty="0">
                          <a:solidFill>
                            <a:srgbClr val="00B04F"/>
                          </a:solidFill>
                          <a:latin typeface="Courier New"/>
                          <a:cs typeface="Courier New"/>
                        </a:rPr>
                        <a:t>all</a:t>
                      </a:r>
                      <a:r>
                        <a:rPr sz="1600" spc="-10" dirty="0">
                          <a:solidFill>
                            <a:srgbClr val="00B04F"/>
                          </a:solidFill>
                          <a:latin typeface="Courier New"/>
                          <a:cs typeface="Courier New"/>
                        </a:rPr>
                        <a:t> </a:t>
                      </a:r>
                      <a:r>
                        <a:rPr sz="1600" dirty="0">
                          <a:solidFill>
                            <a:srgbClr val="00B04F"/>
                          </a:solidFill>
                          <a:latin typeface="Courier New"/>
                          <a:cs typeface="Courier New"/>
                        </a:rPr>
                        <a:t>the</a:t>
                      </a:r>
                      <a:r>
                        <a:rPr sz="1600" spc="-10" dirty="0">
                          <a:solidFill>
                            <a:srgbClr val="00B04F"/>
                          </a:solidFill>
                          <a:latin typeface="Courier New"/>
                          <a:cs typeface="Courier New"/>
                        </a:rPr>
                        <a:t> </a:t>
                      </a:r>
                      <a:r>
                        <a:rPr sz="1600" spc="-5" dirty="0">
                          <a:solidFill>
                            <a:srgbClr val="00B04F"/>
                          </a:solidFill>
                          <a:latin typeface="Courier New"/>
                          <a:cs typeface="Courier New"/>
                        </a:rPr>
                        <a:t>above</a:t>
                      </a:r>
                      <a:r>
                        <a:rPr sz="1600" spc="-10" dirty="0">
                          <a:solidFill>
                            <a:srgbClr val="00B04F"/>
                          </a:solidFill>
                          <a:latin typeface="Courier New"/>
                          <a:cs typeface="Courier New"/>
                        </a:rPr>
                        <a:t> </a:t>
                      </a:r>
                      <a:r>
                        <a:rPr sz="1600" spc="-5" dirty="0">
                          <a:solidFill>
                            <a:srgbClr val="00B04F"/>
                          </a:solidFill>
                          <a:latin typeface="Courier New"/>
                          <a:cs typeface="Courier New"/>
                        </a:rPr>
                        <a:t>in</a:t>
                      </a:r>
                      <a:r>
                        <a:rPr sz="1600" spc="5" dirty="0">
                          <a:solidFill>
                            <a:srgbClr val="00B04F"/>
                          </a:solidFill>
                          <a:latin typeface="Courier New"/>
                          <a:cs typeface="Courier New"/>
                        </a:rPr>
                        <a:t> </a:t>
                      </a:r>
                      <a:r>
                        <a:rPr sz="1600" spc="-5" dirty="0">
                          <a:solidFill>
                            <a:srgbClr val="00B04F"/>
                          </a:solidFill>
                          <a:latin typeface="Courier New"/>
                          <a:cs typeface="Courier New"/>
                        </a:rPr>
                        <a:t>RAM</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616713">
                <a:tc gridSpan="2">
                  <a:txBody>
                    <a:bodyPr/>
                    <a:lstStyle/>
                    <a:p>
                      <a:pPr>
                        <a:lnSpc>
                          <a:spcPct val="100000"/>
                        </a:lnSpc>
                        <a:spcBef>
                          <a:spcPts val="35"/>
                        </a:spcBef>
                      </a:pPr>
                      <a:endParaRPr sz="1500">
                        <a:latin typeface="Times New Roman"/>
                        <a:cs typeface="Times New Roman"/>
                      </a:endParaRPr>
                    </a:p>
                    <a:p>
                      <a:pPr marL="946150">
                        <a:lnSpc>
                          <a:spcPct val="100000"/>
                        </a:lnSpc>
                      </a:pPr>
                      <a:r>
                        <a:rPr sz="1600" spc="-5" dirty="0">
                          <a:latin typeface="Courier New"/>
                          <a:cs typeface="Courier New"/>
                        </a:rPr>
                        <a:t>.</a:t>
                      </a:r>
                      <a:r>
                        <a:rPr sz="1600" spc="-2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ALIGN</a:t>
                      </a:r>
                      <a:r>
                        <a:rPr sz="1600" spc="-5" dirty="0">
                          <a:latin typeface="Courier New"/>
                          <a:cs typeface="Courier New"/>
                        </a:rPr>
                        <a:t>(4);</a:t>
                      </a:r>
                      <a:endParaRPr sz="1600">
                        <a:latin typeface="Courier New"/>
                        <a:cs typeface="Courier New"/>
                      </a:endParaRPr>
                    </a:p>
                  </a:txBody>
                  <a:tcPr marL="0" marR="0" marT="4445" marB="0"/>
                </a:tc>
                <a:tc hMerge="1">
                  <a:txBody>
                    <a:bodyPr/>
                    <a:lstStyle/>
                    <a:p>
                      <a:endParaRPr/>
                    </a:p>
                  </a:txBody>
                  <a:tcPr marL="0" marR="0" marT="0" marB="0"/>
                </a:tc>
                <a:tc gridSpan="3">
                  <a:txBody>
                    <a:bodyPr/>
                    <a:lstStyle/>
                    <a:p>
                      <a:pPr>
                        <a:lnSpc>
                          <a:spcPct val="100000"/>
                        </a:lnSpc>
                        <a:spcBef>
                          <a:spcPts val="35"/>
                        </a:spcBef>
                      </a:pPr>
                      <a:endParaRPr sz="1500">
                        <a:latin typeface="Times New Roman"/>
                        <a:cs typeface="Times New Roman"/>
                      </a:endParaRPr>
                    </a:p>
                    <a:p>
                      <a:pPr marR="53340" algn="r">
                        <a:lnSpc>
                          <a:spcPct val="100000"/>
                        </a:lnSpc>
                      </a:pP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5"/>
                        </a:spcBef>
                      </a:pPr>
                      <a:endParaRPr sz="1500">
                        <a:latin typeface="Times New Roman"/>
                        <a:cs typeface="Times New Roman"/>
                      </a:endParaRPr>
                    </a:p>
                    <a:p>
                      <a:pPr marL="60960">
                        <a:lnSpc>
                          <a:spcPct val="100000"/>
                        </a:lnSpc>
                      </a:pPr>
                      <a:r>
                        <a:rPr sz="1600" spc="-5" dirty="0">
                          <a:solidFill>
                            <a:srgbClr val="00B04F"/>
                          </a:solidFill>
                          <a:latin typeface="Courier New"/>
                          <a:cs typeface="Courier New"/>
                        </a:rPr>
                        <a:t>align</a:t>
                      </a:r>
                      <a:r>
                        <a:rPr sz="1600" spc="-15" dirty="0">
                          <a:solidFill>
                            <a:srgbClr val="00B04F"/>
                          </a:solidFill>
                          <a:latin typeface="Courier New"/>
                          <a:cs typeface="Courier New"/>
                        </a:rPr>
                        <a:t> </a:t>
                      </a:r>
                      <a:r>
                        <a:rPr sz="1600" spc="-5" dirty="0">
                          <a:solidFill>
                            <a:srgbClr val="00B04F"/>
                          </a:solidFill>
                          <a:latin typeface="Courier New"/>
                          <a:cs typeface="Courier New"/>
                        </a:rPr>
                        <a:t>to</a:t>
                      </a:r>
                      <a:r>
                        <a:rPr sz="1600" dirty="0">
                          <a:solidFill>
                            <a:srgbClr val="00B04F"/>
                          </a:solidFill>
                          <a:latin typeface="Courier New"/>
                          <a:cs typeface="Courier New"/>
                        </a:rPr>
                        <a:t> </a:t>
                      </a:r>
                      <a:r>
                        <a:rPr sz="1600" spc="-5" dirty="0">
                          <a:solidFill>
                            <a:srgbClr val="00B04F"/>
                          </a:solidFill>
                          <a:latin typeface="Courier New"/>
                          <a:cs typeface="Courier New"/>
                        </a:rPr>
                        <a:t>32</a:t>
                      </a:r>
                      <a:r>
                        <a:rPr sz="1600" spc="-15" dirty="0">
                          <a:solidFill>
                            <a:srgbClr val="00B04F"/>
                          </a:solidFill>
                          <a:latin typeface="Courier New"/>
                          <a:cs typeface="Courier New"/>
                        </a:rPr>
                        <a:t> </a:t>
                      </a:r>
                      <a:r>
                        <a:rPr sz="1600" spc="-5" dirty="0">
                          <a:solidFill>
                            <a:srgbClr val="00B04F"/>
                          </a:solidFill>
                          <a:latin typeface="Courier New"/>
                          <a:cs typeface="Courier New"/>
                        </a:rPr>
                        <a:t>bit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extLst>
                  <a:ext uri="{0D108BD9-81ED-4DB2-BD59-A6C34878D82A}">
                    <a16:rowId xmlns:a16="http://schemas.microsoft.com/office/drawing/2014/main" val="10001"/>
                  </a:ext>
                </a:extLst>
              </a:tr>
              <a:tr h="365759">
                <a:tc gridSpan="2">
                  <a:txBody>
                    <a:bodyPr/>
                    <a:lstStyle/>
                    <a:p>
                      <a:pPr marL="946150">
                        <a:lnSpc>
                          <a:spcPct val="100000"/>
                        </a:lnSpc>
                        <a:spcBef>
                          <a:spcPts val="745"/>
                        </a:spcBef>
                      </a:pPr>
                      <a:r>
                        <a:rPr sz="1600" spc="-5" dirty="0">
                          <a:latin typeface="Courier New"/>
                          <a:cs typeface="Courier New"/>
                        </a:rPr>
                        <a:t>_bss_end</a:t>
                      </a:r>
                      <a:r>
                        <a:rPr sz="1600" spc="-20" dirty="0">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a:t>
                      </a:r>
                      <a:r>
                        <a:rPr sz="1600" spc="-10" dirty="0">
                          <a:latin typeface="Courier New"/>
                          <a:cs typeface="Courier New"/>
                        </a:rPr>
                        <a:t> </a:t>
                      </a:r>
                      <a:r>
                        <a:rPr sz="1600" spc="-5" dirty="0">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gridSpan="3">
                  <a:txBody>
                    <a:bodyPr/>
                    <a:lstStyle/>
                    <a:p>
                      <a:pPr marR="53340" algn="r">
                        <a:lnSpc>
                          <a:spcPct val="100000"/>
                        </a:lnSpc>
                        <a:spcBef>
                          <a:spcPts val="745"/>
                        </a:spcBef>
                      </a:pP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hMerge="1">
                  <a:txBody>
                    <a:bodyPr/>
                    <a:lstStyle/>
                    <a:p>
                      <a:endParaRPr/>
                    </a:p>
                  </a:txBody>
                  <a:tcPr marL="0" marR="0" marT="0" marB="0"/>
                </a:tc>
                <a:tc gridSpan="2">
                  <a:txBody>
                    <a:bodyPr/>
                    <a:lstStyle/>
                    <a:p>
                      <a:pPr marL="60960">
                        <a:lnSpc>
                          <a:spcPct val="100000"/>
                        </a:lnSpc>
                        <a:spcBef>
                          <a:spcPts val="745"/>
                        </a:spcBef>
                      </a:pPr>
                      <a:r>
                        <a:rPr sz="1600" spc="-5" dirty="0">
                          <a:solidFill>
                            <a:srgbClr val="00B04F"/>
                          </a:solidFill>
                          <a:latin typeface="Courier New"/>
                          <a:cs typeface="Courier New"/>
                        </a:rPr>
                        <a:t>.bss</a:t>
                      </a:r>
                      <a:r>
                        <a:rPr sz="1600" spc="-10" dirty="0">
                          <a:solidFill>
                            <a:srgbClr val="00B04F"/>
                          </a:solidFill>
                          <a:latin typeface="Courier New"/>
                          <a:cs typeface="Courier New"/>
                        </a:rPr>
                        <a:t> </a:t>
                      </a:r>
                      <a:r>
                        <a:rPr sz="1600" spc="-5" dirty="0">
                          <a:solidFill>
                            <a:srgbClr val="00B04F"/>
                          </a:solidFill>
                          <a:latin typeface="Courier New"/>
                          <a:cs typeface="Courier New"/>
                        </a:rPr>
                        <a:t>end symbol</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extLst>
                  <a:ext uri="{0D108BD9-81ED-4DB2-BD59-A6C34878D82A}">
                    <a16:rowId xmlns:a16="http://schemas.microsoft.com/office/drawing/2014/main" val="10002"/>
                  </a:ext>
                </a:extLst>
              </a:tr>
              <a:tr h="480565">
                <a:tc gridSpan="2">
                  <a:txBody>
                    <a:bodyPr/>
                    <a:lstStyle/>
                    <a:p>
                      <a:pPr marL="946150">
                        <a:lnSpc>
                          <a:spcPts val="1705"/>
                        </a:lnSpc>
                      </a:pPr>
                      <a:r>
                        <a:rPr sz="1600" spc="-5" dirty="0">
                          <a:latin typeface="Courier New"/>
                          <a:cs typeface="Courier New"/>
                        </a:rPr>
                        <a:t>_end</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gridSpan="3">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60960">
                        <a:lnSpc>
                          <a:spcPts val="1705"/>
                        </a:lnSpc>
                      </a:pPr>
                      <a:r>
                        <a:rPr sz="1600" spc="-5" dirty="0">
                          <a:solidFill>
                            <a:srgbClr val="00B04F"/>
                          </a:solidFill>
                          <a:latin typeface="Courier New"/>
                          <a:cs typeface="Courier New"/>
                        </a:rPr>
                        <a:t>end</a:t>
                      </a:r>
                      <a:r>
                        <a:rPr sz="1600" spc="5" dirty="0">
                          <a:solidFill>
                            <a:srgbClr val="00B04F"/>
                          </a:solidFill>
                          <a:latin typeface="Courier New"/>
                          <a:cs typeface="Courier New"/>
                        </a:rPr>
                        <a:t> </a:t>
                      </a:r>
                      <a:r>
                        <a:rPr sz="1600" spc="-5" dirty="0">
                          <a:solidFill>
                            <a:srgbClr val="00B04F"/>
                          </a:solidFill>
                          <a:latin typeface="Courier New"/>
                          <a:cs typeface="Courier New"/>
                        </a:rPr>
                        <a:t>of program </a:t>
                      </a:r>
                      <a:r>
                        <a:rPr sz="1600" dirty="0">
                          <a:solidFill>
                            <a:srgbClr val="00B04F"/>
                          </a:solidFill>
                          <a:latin typeface="Courier New"/>
                          <a:cs typeface="Courier New"/>
                        </a:rPr>
                        <a:t>RAM</a:t>
                      </a:r>
                      <a:r>
                        <a:rPr sz="1600" spc="-5" dirty="0">
                          <a:solidFill>
                            <a:srgbClr val="00B04F"/>
                          </a:solidFill>
                          <a:latin typeface="Courier New"/>
                          <a:cs typeface="Courier New"/>
                        </a:rPr>
                        <a:t> symbol */</a:t>
                      </a:r>
                      <a:endParaRPr sz="16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1032644" y="4160010"/>
            <a:ext cx="9114656" cy="1257395"/>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Define</a:t>
            </a:r>
            <a:r>
              <a:rPr sz="1800" dirty="0">
                <a:latin typeface="Calibri"/>
                <a:cs typeface="Calibri"/>
              </a:rPr>
              <a:t> </a:t>
            </a:r>
            <a:r>
              <a:rPr sz="1800" spc="-5" dirty="0">
                <a:latin typeface="Calibri"/>
                <a:cs typeface="Calibri"/>
              </a:rPr>
              <a:t>other </a:t>
            </a:r>
            <a:r>
              <a:rPr sz="1800" spc="-10" dirty="0">
                <a:latin typeface="Calibri"/>
                <a:cs typeface="Calibri"/>
              </a:rPr>
              <a:t>symbols:</a:t>
            </a:r>
            <a:endParaRPr sz="1800" dirty="0">
              <a:latin typeface="Calibri"/>
              <a:cs typeface="Calibri"/>
            </a:endParaRPr>
          </a:p>
          <a:p>
            <a:pPr marL="12700">
              <a:lnSpc>
                <a:spcPts val="1889"/>
              </a:lnSpc>
            </a:pPr>
            <a:r>
              <a:rPr lang="en-US" sz="1600" spc="-5" dirty="0">
                <a:latin typeface="Courier New"/>
                <a:cs typeface="Courier New"/>
              </a:rPr>
              <a:t>/* Highest address of the user mode stack */</a:t>
            </a:r>
          </a:p>
          <a:p>
            <a:pPr marL="12700">
              <a:lnSpc>
                <a:spcPts val="1889"/>
              </a:lnSpc>
            </a:pPr>
            <a:r>
              <a:rPr lang="en-US" sz="1600" spc="-5" dirty="0">
                <a:latin typeface="Courier New"/>
                <a:cs typeface="Courier New"/>
              </a:rPr>
              <a:t>_</a:t>
            </a:r>
            <a:r>
              <a:rPr lang="en-US" sz="1600" spc="-5" dirty="0" err="1">
                <a:latin typeface="Courier New"/>
                <a:cs typeface="Courier New"/>
              </a:rPr>
              <a:t>estack</a:t>
            </a:r>
            <a:r>
              <a:rPr lang="en-US" sz="1600" spc="-5" dirty="0">
                <a:latin typeface="Courier New"/>
                <a:cs typeface="Courier New"/>
              </a:rPr>
              <a:t> = ORIGIN(RAM) + LENGTH(RAM);	/* end of "RAM" Ram type memory */</a:t>
            </a:r>
          </a:p>
          <a:p>
            <a:pPr marL="12700">
              <a:lnSpc>
                <a:spcPts val="1889"/>
              </a:lnSpc>
            </a:pPr>
            <a:r>
              <a:rPr lang="en-US" sz="1600" spc="-5" dirty="0">
                <a:latin typeface="Courier New"/>
                <a:cs typeface="Courier New"/>
              </a:rPr>
              <a:t>_</a:t>
            </a:r>
            <a:r>
              <a:rPr lang="en-US" sz="1600" spc="-5" dirty="0" err="1">
                <a:latin typeface="Courier New"/>
                <a:cs typeface="Courier New"/>
              </a:rPr>
              <a:t>Min_Heap_Size</a:t>
            </a:r>
            <a:r>
              <a:rPr lang="en-US" sz="1600" spc="-5" dirty="0">
                <a:latin typeface="Courier New"/>
                <a:cs typeface="Courier New"/>
              </a:rPr>
              <a:t> = 0x200;	/* required amount of heap  */</a:t>
            </a:r>
          </a:p>
          <a:p>
            <a:pPr marL="12700">
              <a:lnSpc>
                <a:spcPts val="1889"/>
              </a:lnSpc>
            </a:pPr>
            <a:r>
              <a:rPr lang="en-US" sz="1600" spc="-5" dirty="0">
                <a:latin typeface="Courier New"/>
                <a:cs typeface="Courier New"/>
              </a:rPr>
              <a:t>_</a:t>
            </a:r>
            <a:r>
              <a:rPr lang="en-US" sz="1600" spc="-5" dirty="0" err="1">
                <a:latin typeface="Courier New"/>
                <a:cs typeface="Courier New"/>
              </a:rPr>
              <a:t>Min_Stack_Size</a:t>
            </a:r>
            <a:r>
              <a:rPr lang="en-US" sz="1600" spc="-5" dirty="0">
                <a:latin typeface="Courier New"/>
                <a:cs typeface="Courier New"/>
              </a:rPr>
              <a:t> = 0x400;	/* required amount of stack */</a:t>
            </a:r>
            <a:endParaRPr sz="1600" dirty="0">
              <a:latin typeface="Courier New"/>
              <a:cs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6049" y="348487"/>
            <a:ext cx="7553959"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Flash</a:t>
            </a:r>
            <a:r>
              <a:rPr sz="3600" dirty="0"/>
              <a:t>)</a:t>
            </a:r>
            <a:endParaRPr sz="3600"/>
          </a:p>
        </p:txBody>
      </p:sp>
      <p:sp>
        <p:nvSpPr>
          <p:cNvPr id="3" name="object 3"/>
          <p:cNvSpPr txBox="1"/>
          <p:nvPr/>
        </p:nvSpPr>
        <p:spPr>
          <a:xfrm>
            <a:off x="1032644" y="1130598"/>
            <a:ext cx="8502015" cy="235962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1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5"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a:p>
            <a:pPr marL="927100" marR="5080">
              <a:lnSpc>
                <a:spcPct val="100000"/>
              </a:lnSpc>
              <a:tabLst>
                <a:tab pos="1841500" algn="l"/>
                <a:tab pos="6412865" algn="l"/>
                <a:tab pos="8001634" algn="l"/>
                <a:tab pos="8245475" algn="l"/>
              </a:tabLst>
            </a:pPr>
            <a:r>
              <a:rPr sz="1600" spc="-5" dirty="0">
                <a:latin typeface="Courier New"/>
                <a:cs typeface="Courier New"/>
              </a:rPr>
              <a:t>flash	: </a:t>
            </a:r>
            <a:r>
              <a:rPr sz="1600" spc="-5" dirty="0">
                <a:solidFill>
                  <a:srgbClr val="006FC0"/>
                </a:solidFill>
                <a:latin typeface="Courier New"/>
                <a:cs typeface="Courier New"/>
              </a:rPr>
              <a:t>ORIG</a:t>
            </a:r>
            <a:r>
              <a:rPr sz="1600" spc="5" dirty="0">
                <a:solidFill>
                  <a:srgbClr val="006FC0"/>
                </a:solidFill>
                <a:latin typeface="Courier New"/>
                <a:cs typeface="Courier New"/>
              </a:rPr>
              <a:t>I</a:t>
            </a:r>
            <a:r>
              <a:rPr sz="1600" spc="-5" dirty="0">
                <a:solidFill>
                  <a:srgbClr val="006FC0"/>
                </a:solidFill>
                <a:latin typeface="Courier New"/>
                <a:cs typeface="Courier New"/>
              </a:rPr>
              <a:t>N</a:t>
            </a:r>
            <a:r>
              <a:rPr sz="1600" dirty="0">
                <a:solidFill>
                  <a:srgbClr val="006FC0"/>
                </a:solidFill>
                <a:latin typeface="Courier New"/>
                <a:cs typeface="Courier New"/>
              </a:rPr>
              <a:t> </a:t>
            </a:r>
            <a:r>
              <a:rPr sz="1600" spc="-5" dirty="0">
                <a:latin typeface="Courier New"/>
                <a:cs typeface="Courier New"/>
              </a:rPr>
              <a:t>=</a:t>
            </a:r>
            <a:r>
              <a:rPr sz="1600" dirty="0">
                <a:latin typeface="Courier New"/>
                <a:cs typeface="Courier New"/>
              </a:rPr>
              <a:t> </a:t>
            </a:r>
            <a:r>
              <a:rPr sz="1600" spc="5" dirty="0">
                <a:latin typeface="Courier New"/>
                <a:cs typeface="Courier New"/>
              </a:rPr>
              <a:t>0</a:t>
            </a:r>
            <a:r>
              <a:rPr sz="1600" spc="-5" dirty="0">
                <a:latin typeface="Courier New"/>
                <a:cs typeface="Courier New"/>
              </a:rPr>
              <a:t>x</a:t>
            </a:r>
            <a:r>
              <a:rPr lang="en-US" sz="1600" spc="-5" dirty="0">
                <a:latin typeface="Courier New"/>
                <a:cs typeface="Courier New"/>
              </a:rPr>
              <a:t>8</a:t>
            </a:r>
            <a:r>
              <a:rPr sz="1600" spc="-5" dirty="0">
                <a:latin typeface="Courier New"/>
                <a:cs typeface="Courier New"/>
              </a:rPr>
              <a:t>000</a:t>
            </a:r>
            <a:r>
              <a:rPr sz="1600" spc="5" dirty="0">
                <a:latin typeface="Courier New"/>
                <a:cs typeface="Courier New"/>
              </a:rPr>
              <a:t>0</a:t>
            </a:r>
            <a:r>
              <a:rPr sz="1600" spc="-5" dirty="0">
                <a:latin typeface="Courier New"/>
                <a:cs typeface="Courier New"/>
              </a:rPr>
              <a:t>00,</a:t>
            </a:r>
            <a:r>
              <a:rPr sz="1600" dirty="0">
                <a:latin typeface="Courier New"/>
                <a:cs typeface="Courier New"/>
              </a:rPr>
              <a:t> </a:t>
            </a:r>
            <a:r>
              <a:rPr sz="1600" spc="5" dirty="0">
                <a:solidFill>
                  <a:srgbClr val="006FC0"/>
                </a:solidFill>
                <a:latin typeface="Courier New"/>
                <a:cs typeface="Courier New"/>
              </a:rPr>
              <a:t>L</a:t>
            </a:r>
            <a:r>
              <a:rPr sz="1600" spc="-5" dirty="0">
                <a:solidFill>
                  <a:srgbClr val="006FC0"/>
                </a:solidFill>
                <a:latin typeface="Courier New"/>
                <a:cs typeface="Courier New"/>
              </a:rPr>
              <a:t>ENGTH</a:t>
            </a:r>
            <a:r>
              <a:rPr sz="1600" dirty="0">
                <a:solidFill>
                  <a:srgbClr val="006FC0"/>
                </a:solidFill>
                <a:latin typeface="Courier New"/>
                <a:cs typeface="Courier New"/>
              </a:rPr>
              <a:t> </a:t>
            </a:r>
            <a:r>
              <a:rPr sz="1600" spc="-5" dirty="0">
                <a:latin typeface="Courier New"/>
                <a:cs typeface="Courier New"/>
              </a:rPr>
              <a:t>=</a:t>
            </a:r>
            <a:r>
              <a:rPr sz="1600" spc="10" dirty="0">
                <a:latin typeface="Courier New"/>
                <a:cs typeface="Courier New"/>
              </a:rPr>
              <a:t> </a:t>
            </a:r>
            <a:r>
              <a:rPr lang="en-US" sz="1600" spc="-5" dirty="0">
                <a:latin typeface="Courier New"/>
                <a:cs typeface="Courier New"/>
              </a:rPr>
              <a:t>1024</a:t>
            </a:r>
            <a:r>
              <a:rPr sz="1600" spc="-5" dirty="0">
                <a:latin typeface="Courier New"/>
                <a:cs typeface="Courier New"/>
              </a:rPr>
              <a:t>K</a:t>
            </a:r>
            <a:r>
              <a:rPr sz="1600" dirty="0">
                <a:latin typeface="Courier New"/>
                <a:cs typeface="Courier New"/>
              </a:rPr>
              <a:t>	</a:t>
            </a: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FLA</a:t>
            </a:r>
            <a:r>
              <a:rPr sz="1600" spc="5" dirty="0">
                <a:solidFill>
                  <a:srgbClr val="00B04F"/>
                </a:solidFill>
                <a:latin typeface="Courier New"/>
                <a:cs typeface="Courier New"/>
              </a:rPr>
              <a:t>S</a:t>
            </a:r>
            <a:r>
              <a:rPr sz="1600" spc="-5" dirty="0">
                <a:solidFill>
                  <a:srgbClr val="00B04F"/>
                </a:solidFill>
                <a:latin typeface="Courier New"/>
                <a:cs typeface="Courier New"/>
              </a:rPr>
              <a:t>H</a:t>
            </a:r>
            <a:r>
              <a:rPr sz="1600" dirty="0">
                <a:solidFill>
                  <a:srgbClr val="00B04F"/>
                </a:solidFill>
                <a:latin typeface="Courier New"/>
                <a:cs typeface="Courier New"/>
              </a:rPr>
              <a:t> </a:t>
            </a:r>
            <a:r>
              <a:rPr sz="1600" spc="-5" dirty="0">
                <a:solidFill>
                  <a:srgbClr val="00B04F"/>
                </a:solidFill>
                <a:latin typeface="Courier New"/>
                <a:cs typeface="Courier New"/>
              </a:rPr>
              <a:t>ar</a:t>
            </a:r>
            <a:r>
              <a:rPr sz="1600" spc="5" dirty="0">
                <a:solidFill>
                  <a:srgbClr val="00B04F"/>
                </a:solidFill>
                <a:latin typeface="Courier New"/>
                <a:cs typeface="Courier New"/>
              </a:rPr>
              <a:t>e</a:t>
            </a:r>
            <a:r>
              <a:rPr sz="1600" spc="-5" dirty="0">
                <a:solidFill>
                  <a:srgbClr val="00B04F"/>
                </a:solidFill>
                <a:latin typeface="Courier New"/>
                <a:cs typeface="Courier New"/>
              </a:rPr>
              <a:t>a</a:t>
            </a:r>
            <a:r>
              <a:rPr sz="1600" dirty="0">
                <a:solidFill>
                  <a:srgbClr val="00B04F"/>
                </a:solidFill>
                <a:latin typeface="Courier New"/>
                <a:cs typeface="Courier New"/>
              </a:rPr>
              <a:t>		</a:t>
            </a:r>
            <a:r>
              <a:rPr sz="1600" spc="-5" dirty="0">
                <a:solidFill>
                  <a:srgbClr val="00B04F"/>
                </a:solidFill>
                <a:latin typeface="Courier New"/>
                <a:cs typeface="Courier New"/>
              </a:rPr>
              <a:t>*/  </a:t>
            </a:r>
            <a:r>
              <a:rPr sz="1600" spc="-5" dirty="0">
                <a:latin typeface="Courier New"/>
                <a:cs typeface="Courier New"/>
              </a:rPr>
              <a:t>ram	:</a:t>
            </a:r>
            <a:r>
              <a:rPr sz="1600" spc="15" dirty="0">
                <a:latin typeface="Courier New"/>
                <a:cs typeface="Courier New"/>
              </a:rPr>
              <a:t> </a:t>
            </a:r>
            <a:r>
              <a:rPr sz="1600" spc="-5" dirty="0">
                <a:solidFill>
                  <a:srgbClr val="006FC0"/>
                </a:solidFill>
                <a:latin typeface="Courier New"/>
                <a:cs typeface="Courier New"/>
              </a:rPr>
              <a:t>ORIGIN</a:t>
            </a:r>
            <a:r>
              <a:rPr sz="1600" spc="20" dirty="0">
                <a:solidFill>
                  <a:srgbClr val="006FC0"/>
                </a:solidFill>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a:t>
            </a:r>
            <a:r>
              <a:rPr lang="en-US" sz="1600" spc="-5" dirty="0">
                <a:latin typeface="Courier New"/>
                <a:cs typeface="Courier New"/>
              </a:rPr>
              <a:t>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r>
              <a:rPr sz="1600" spc="15" dirty="0">
                <a:solidFill>
                  <a:srgbClr val="006FC0"/>
                </a:solidFill>
                <a:latin typeface="Courier New"/>
                <a:cs typeface="Courier New"/>
              </a:rPr>
              <a:t> </a:t>
            </a:r>
            <a:r>
              <a:rPr sz="1600" spc="-5" dirty="0">
                <a:latin typeface="Courier New"/>
                <a:cs typeface="Courier New"/>
              </a:rPr>
              <a:t>=</a:t>
            </a:r>
            <a:r>
              <a:rPr sz="1600" spc="30" dirty="0">
                <a:latin typeface="Courier New"/>
                <a:cs typeface="Courier New"/>
              </a:rPr>
              <a:t> </a:t>
            </a:r>
            <a:r>
              <a:rPr lang="en-US" sz="1600" spc="30" dirty="0">
                <a:latin typeface="Courier New"/>
                <a:cs typeface="Courier New"/>
              </a:rPr>
              <a:t>12</a:t>
            </a:r>
            <a:r>
              <a:rPr sz="1600" spc="-5" dirty="0">
                <a:latin typeface="Courier New"/>
                <a:cs typeface="Courier New"/>
              </a:rPr>
              <a:t>8K</a:t>
            </a:r>
            <a:r>
              <a:rPr sz="1600" spc="-550" dirty="0">
                <a:solidFill>
                  <a:srgbClr val="C00000"/>
                </a:solidFill>
                <a:latin typeface="Courier New"/>
                <a:cs typeface="Courier New"/>
              </a:rPr>
              <a:t> </a:t>
            </a:r>
            <a:r>
              <a:rPr sz="1600" spc="-5" dirty="0">
                <a:solidFill>
                  <a:srgbClr val="00B04F"/>
                </a:solidFill>
                <a:latin typeface="Courier New"/>
                <a:cs typeface="Courier New"/>
              </a:rPr>
              <a:t>/*</a:t>
            </a:r>
            <a:r>
              <a:rPr sz="1600" spc="20" dirty="0">
                <a:solidFill>
                  <a:srgbClr val="00B04F"/>
                </a:solidFill>
                <a:latin typeface="Courier New"/>
                <a:cs typeface="Courier New"/>
              </a:rPr>
              <a:t> </a:t>
            </a:r>
            <a:r>
              <a:rPr sz="1600" spc="-5" dirty="0">
                <a:solidFill>
                  <a:srgbClr val="00B04F"/>
                </a:solidFill>
                <a:latin typeface="Courier New"/>
                <a:cs typeface="Courier New"/>
              </a:rPr>
              <a:t>RAM</a:t>
            </a:r>
            <a:r>
              <a:rPr sz="1600" spc="25" dirty="0">
                <a:solidFill>
                  <a:srgbClr val="00B04F"/>
                </a:solidFill>
                <a:latin typeface="Courier New"/>
                <a:cs typeface="Courier New"/>
              </a:rPr>
              <a:t> </a:t>
            </a:r>
            <a:r>
              <a:rPr sz="1600" spc="-5" dirty="0">
                <a:solidFill>
                  <a:srgbClr val="00B04F"/>
                </a:solidFill>
                <a:latin typeface="Courier New"/>
                <a:cs typeface="Courier New"/>
              </a:rPr>
              <a:t>area	*/</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dirty="0">
              <a:latin typeface="Calibri"/>
              <a:cs typeface="Calibri"/>
            </a:endParaRPr>
          </a:p>
          <a:p>
            <a:pPr marL="12700">
              <a:lnSpc>
                <a:spcPts val="1889"/>
              </a:lnSpc>
            </a:pPr>
            <a:r>
              <a:rPr sz="1600" spc="-5" dirty="0">
                <a:solidFill>
                  <a:srgbClr val="006FC0"/>
                </a:solidFill>
                <a:latin typeface="Courier New"/>
                <a:cs typeface="Courier New"/>
              </a:rPr>
              <a:t>SECTIONS</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927998" y="3394365"/>
          <a:ext cx="7693659" cy="1448807"/>
        </p:xfrm>
        <a:graphic>
          <a:graphicData uri="http://schemas.openxmlformats.org/drawingml/2006/table">
            <a:tbl>
              <a:tblPr firstRow="1" bandRow="1">
                <a:tableStyleId>{2D5ABB26-0587-4C30-8999-92F81FD0307C}</a:tableStyleId>
              </a:tblPr>
              <a:tblGrid>
                <a:gridCol w="2531745">
                  <a:extLst>
                    <a:ext uri="{9D8B030D-6E8A-4147-A177-3AD203B41FA5}">
                      <a16:colId xmlns:a16="http://schemas.microsoft.com/office/drawing/2014/main" val="20000"/>
                    </a:ext>
                  </a:extLst>
                </a:gridCol>
                <a:gridCol w="548005">
                  <a:extLst>
                    <a:ext uri="{9D8B030D-6E8A-4147-A177-3AD203B41FA5}">
                      <a16:colId xmlns:a16="http://schemas.microsoft.com/office/drawing/2014/main" val="20001"/>
                    </a:ext>
                  </a:extLst>
                </a:gridCol>
                <a:gridCol w="4613909">
                  <a:extLst>
                    <a:ext uri="{9D8B030D-6E8A-4147-A177-3AD203B41FA5}">
                      <a16:colId xmlns:a16="http://schemas.microsoft.com/office/drawing/2014/main" val="20002"/>
                    </a:ext>
                  </a:extLst>
                </a:gridCol>
              </a:tblGrid>
              <a:tr h="480565">
                <a:tc>
                  <a:txBody>
                    <a:bodyPr/>
                    <a:lstStyle/>
                    <a:p>
                      <a:pPr marL="31750">
                        <a:lnSpc>
                          <a:spcPts val="165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a:txBody>
                    <a:bodyPr/>
                    <a:lstStyle/>
                    <a:p>
                      <a:pPr marR="53340" algn="r">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0"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tabLst>
                          <a:tab pos="3359150" algn="l"/>
                        </a:tabLst>
                      </a:pP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20"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1"/>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2"/>
                  </a:ext>
                </a:extLst>
              </a:tr>
              <a:tr h="243839">
                <a:tc>
                  <a:txBody>
                    <a:bodyPr/>
                    <a:lstStyle/>
                    <a:p>
                      <a:pPr marL="945515">
                        <a:lnSpc>
                          <a:spcPts val="1705"/>
                        </a:lnSpc>
                      </a:pPr>
                      <a:r>
                        <a:rPr sz="1600" spc="-5" dirty="0">
                          <a:latin typeface="Courier New"/>
                          <a:cs typeface="Courier New"/>
                        </a:rPr>
                        <a:t>_etext</a:t>
                      </a:r>
                      <a:r>
                        <a:rPr sz="1600" spc="-25" dirty="0">
                          <a:latin typeface="Courier New"/>
                          <a:cs typeface="Courier New"/>
                        </a:rPr>
                        <a:t> </a:t>
                      </a:r>
                      <a:r>
                        <a:rPr sz="1600" spc="-5" dirty="0">
                          <a:latin typeface="Courier New"/>
                          <a:cs typeface="Courier New"/>
                        </a:rPr>
                        <a:t>=</a:t>
                      </a:r>
                      <a:r>
                        <a:rPr sz="1600" spc="-25" dirty="0">
                          <a:latin typeface="Courier New"/>
                          <a:cs typeface="Courier New"/>
                        </a:rPr>
                        <a:t> </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3"/>
                  </a:ext>
                </a:extLst>
              </a:tr>
              <a:tr h="236725">
                <a:tc>
                  <a:txBody>
                    <a:bodyPr/>
                    <a:lstStyle/>
                    <a:p>
                      <a:pPr marL="31750">
                        <a:lnSpc>
                          <a:spcPts val="1705"/>
                        </a:lnSpc>
                      </a:pPr>
                      <a:r>
                        <a:rPr sz="1600" spc="-5" dirty="0">
                          <a:latin typeface="Courier New"/>
                          <a:cs typeface="Courier New"/>
                        </a:rPr>
                        <a:t>}</a:t>
                      </a:r>
                      <a:r>
                        <a:rPr sz="1600" spc="-50" dirty="0">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put</a:t>
                      </a:r>
                      <a:r>
                        <a:rPr sz="1600"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a:t>
                      </a:r>
                      <a:r>
                        <a:rPr sz="1600" spc="-10" dirty="0">
                          <a:solidFill>
                            <a:srgbClr val="00B04F"/>
                          </a:solidFill>
                          <a:latin typeface="Courier New"/>
                          <a:cs typeface="Courier New"/>
                        </a:rPr>
                        <a:t> </a:t>
                      </a:r>
                      <a:r>
                        <a:rPr sz="1600" dirty="0">
                          <a:solidFill>
                            <a:srgbClr val="C00000"/>
                          </a:solidFill>
                          <a:latin typeface="Courier New"/>
                          <a:cs typeface="Courier New"/>
                        </a:rPr>
                        <a:t>into</a:t>
                      </a:r>
                      <a:r>
                        <a:rPr sz="1600" spc="-10" dirty="0">
                          <a:solidFill>
                            <a:srgbClr val="C00000"/>
                          </a:solidFill>
                          <a:latin typeface="Courier New"/>
                          <a:cs typeface="Courier New"/>
                        </a:rPr>
                        <a:t> </a:t>
                      </a:r>
                      <a:r>
                        <a:rPr sz="1600" spc="-5" dirty="0">
                          <a:solidFill>
                            <a:srgbClr val="C00000"/>
                          </a:solidFill>
                          <a:latin typeface="Courier New"/>
                          <a:cs typeface="Courier New"/>
                        </a:rPr>
                        <a:t>flash</a:t>
                      </a:r>
                      <a:r>
                        <a:rPr sz="1600" spc="5" dirty="0">
                          <a:solidFill>
                            <a:srgbClr val="C00000"/>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1947048" y="5054598"/>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6" name="object 6"/>
          <p:cNvSpPr txBox="1"/>
          <p:nvPr/>
        </p:nvSpPr>
        <p:spPr>
          <a:xfrm>
            <a:off x="4690247" y="5054598"/>
            <a:ext cx="4546600" cy="1244600"/>
          </a:xfrm>
          <a:prstGeom prst="rect">
            <a:avLst/>
          </a:prstGeom>
        </p:spPr>
        <p:txBody>
          <a:bodyPr vert="horz" wrap="square" lIns="0" tIns="12065" rIns="0" bIns="0" rtlCol="0">
            <a:spAutoFit/>
          </a:bodyPr>
          <a:lstStyle/>
          <a:p>
            <a:pPr marL="12700">
              <a:lnSpc>
                <a:spcPct val="100000"/>
              </a:lnSpc>
              <a:spcBef>
                <a:spcPts val="95"/>
              </a:spcBef>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 sym</a:t>
            </a:r>
            <a:r>
              <a:rPr sz="1600" spc="5" dirty="0">
                <a:solidFill>
                  <a:srgbClr val="00B04F"/>
                </a:solidFill>
                <a:latin typeface="Courier New"/>
                <a:cs typeface="Courier New"/>
              </a:rPr>
              <a:t>b</a:t>
            </a:r>
            <a:r>
              <a:rPr sz="1600" spc="-5" dirty="0">
                <a:solidFill>
                  <a:srgbClr val="00B04F"/>
                </a:solidFill>
                <a:latin typeface="Courier New"/>
                <a:cs typeface="Courier New"/>
              </a:rPr>
              <a:t>ol</a:t>
            </a:r>
            <a:r>
              <a:rPr sz="1600" dirty="0">
                <a:solidFill>
                  <a:srgbClr val="00B04F"/>
                </a:solidFill>
                <a:latin typeface="Courier New"/>
                <a:cs typeface="Courier New"/>
              </a:rPr>
              <a:t> </a:t>
            </a:r>
            <a:r>
              <a:rPr sz="1600" spc="-5" dirty="0">
                <a:solidFill>
                  <a:srgbClr val="00B04F"/>
                </a:solidFill>
                <a:latin typeface="Courier New"/>
                <a:cs typeface="Courier New"/>
              </a:rPr>
              <a:t>m</a:t>
            </a:r>
            <a:r>
              <a:rPr sz="1600" spc="5" dirty="0">
                <a:solidFill>
                  <a:srgbClr val="00B04F"/>
                </a:solidFill>
                <a:latin typeface="Courier New"/>
                <a:cs typeface="Courier New"/>
              </a:rPr>
              <a:t>a</a:t>
            </a:r>
            <a:r>
              <a:rPr sz="1600" spc="-5" dirty="0">
                <a:solidFill>
                  <a:srgbClr val="00B04F"/>
                </a:solidFill>
                <a:latin typeface="Courier New"/>
                <a:cs typeface="Courier New"/>
              </a:rPr>
              <a:t>rking</a:t>
            </a:r>
            <a:r>
              <a:rPr sz="1600" dirty="0">
                <a:solidFill>
                  <a:srgbClr val="00B04F"/>
                </a:solidFill>
                <a:latin typeface="Courier New"/>
                <a:cs typeface="Courier New"/>
              </a:rPr>
              <a:t> </a:t>
            </a:r>
            <a:r>
              <a:rPr sz="1600" spc="5" dirty="0">
                <a:solidFill>
                  <a:srgbClr val="00B04F"/>
                </a:solidFill>
                <a:latin typeface="Courier New"/>
                <a:cs typeface="Courier New"/>
              </a:rPr>
              <a:t>t</a:t>
            </a:r>
            <a:r>
              <a:rPr sz="1600" spc="-5" dirty="0">
                <a:solidFill>
                  <a:srgbClr val="00B04F"/>
                </a:solidFill>
                <a:latin typeface="Courier New"/>
                <a:cs typeface="Courier New"/>
              </a:rPr>
              <a:t>he</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d</a:t>
            </a:r>
            <a:r>
              <a:rPr sz="1600" spc="-5" dirty="0">
                <a:solidFill>
                  <a:srgbClr val="00B04F"/>
                </a:solidFill>
                <a:latin typeface="Courier New"/>
                <a:cs typeface="Courier New"/>
              </a:rPr>
              <a:t>ata</a:t>
            </a:r>
            <a:r>
              <a:rPr sz="1600" dirty="0">
                <a:solidFill>
                  <a:srgbClr val="00B04F"/>
                </a:solidFill>
                <a:latin typeface="Courier New"/>
                <a:cs typeface="Courier New"/>
              </a:rPr>
              <a:t> </a:t>
            </a:r>
            <a:r>
              <a:rPr sz="1600" spc="-5" dirty="0">
                <a:solidFill>
                  <a:srgbClr val="00B04F"/>
                </a:solidFill>
                <a:latin typeface="Courier New"/>
                <a:cs typeface="Courier New"/>
              </a:rPr>
              <a:t>st</a:t>
            </a:r>
            <a:r>
              <a:rPr sz="1600" spc="5" dirty="0">
                <a:solidFill>
                  <a:srgbClr val="00B04F"/>
                </a:solidFill>
                <a:latin typeface="Courier New"/>
                <a:cs typeface="Courier New"/>
              </a:rPr>
              <a:t>a</a:t>
            </a:r>
            <a:r>
              <a:rPr sz="1600" spc="-5" dirty="0">
                <a:solidFill>
                  <a:srgbClr val="00B04F"/>
                </a:solidFill>
                <a:latin typeface="Courier New"/>
                <a:cs typeface="Courier New"/>
              </a:rPr>
              <a:t>rt</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p:txBody>
      </p:sp>
      <p:sp>
        <p:nvSpPr>
          <p:cNvPr id="7" name="object 7"/>
          <p:cNvSpPr txBox="1"/>
          <p:nvPr/>
        </p:nvSpPr>
        <p:spPr>
          <a:xfrm>
            <a:off x="1947048" y="5542277"/>
            <a:ext cx="2282825" cy="1000760"/>
          </a:xfrm>
          <a:prstGeom prst="rect">
            <a:avLst/>
          </a:prstGeom>
        </p:spPr>
        <p:txBody>
          <a:bodyPr vert="horz" wrap="square" lIns="0" tIns="12065" rIns="0" bIns="0" rtlCol="0">
            <a:spAutoFit/>
          </a:bodyPr>
          <a:lstStyle/>
          <a:p>
            <a:pPr marL="926465">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20" dirty="0">
                <a:latin typeface="Courier New"/>
                <a:cs typeface="Courier New"/>
              </a:rPr>
              <a:t> </a:t>
            </a:r>
            <a:r>
              <a:rPr sz="1600" spc="-5" dirty="0">
                <a:solidFill>
                  <a:srgbClr val="E46B09"/>
                </a:solidFill>
                <a:latin typeface="Courier New"/>
                <a:cs typeface="Courier New"/>
              </a:rPr>
              <a:t>&gt;ram </a:t>
            </a:r>
            <a:r>
              <a:rPr sz="1600" spc="-5" dirty="0">
                <a:solidFill>
                  <a:srgbClr val="006FC0"/>
                </a:solidFill>
                <a:latin typeface="Courier New"/>
                <a:cs typeface="Courier New"/>
              </a:rPr>
              <a:t>AT</a:t>
            </a:r>
            <a:r>
              <a:rPr sz="1600" spc="-15" dirty="0">
                <a:solidFill>
                  <a:srgbClr val="006FC0"/>
                </a:solidFill>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p:txBody>
      </p:sp>
      <p:sp>
        <p:nvSpPr>
          <p:cNvPr id="8" name="object 8"/>
          <p:cNvSpPr txBox="1"/>
          <p:nvPr/>
        </p:nvSpPr>
        <p:spPr>
          <a:xfrm>
            <a:off x="4690247" y="6273797"/>
            <a:ext cx="4667885" cy="513080"/>
          </a:xfrm>
          <a:prstGeom prst="rect">
            <a:avLst/>
          </a:prstGeom>
        </p:spPr>
        <p:txBody>
          <a:bodyPr vert="horz" wrap="square" lIns="0" tIns="12065" rIns="0" bIns="0" rtlCol="0">
            <a:spAutoFit/>
          </a:bodyPr>
          <a:lstStyle/>
          <a:p>
            <a:pPr marL="377825" marR="5080" indent="-365760">
              <a:lnSpc>
                <a:spcPct val="100000"/>
              </a:lnSpc>
              <a:spcBef>
                <a:spcPts val="95"/>
              </a:spcBef>
            </a:pPr>
            <a:r>
              <a:rPr sz="1600" spc="-5" dirty="0">
                <a:solidFill>
                  <a:srgbClr val="00B04F"/>
                </a:solidFill>
                <a:latin typeface="Courier New"/>
                <a:cs typeface="Courier New"/>
              </a:rPr>
              <a:t>/* .data</a:t>
            </a:r>
            <a:r>
              <a:rPr sz="1600" dirty="0">
                <a:solidFill>
                  <a:srgbClr val="00B04F"/>
                </a:solidFill>
                <a:latin typeface="Courier New"/>
                <a:cs typeface="Courier New"/>
              </a:rPr>
              <a:t> </a:t>
            </a:r>
            <a:r>
              <a:rPr sz="1600" dirty="0">
                <a:solidFill>
                  <a:srgbClr val="C00000"/>
                </a:solidFill>
                <a:latin typeface="Courier New"/>
                <a:cs typeface="Courier New"/>
              </a:rPr>
              <a:t>will</a:t>
            </a:r>
            <a:r>
              <a:rPr sz="1600" spc="-5" dirty="0">
                <a:solidFill>
                  <a:srgbClr val="C00000"/>
                </a:solidFill>
                <a:latin typeface="Courier New"/>
                <a:cs typeface="Courier New"/>
              </a:rPr>
              <a:t> reside</a:t>
            </a:r>
            <a:r>
              <a:rPr sz="1600" dirty="0">
                <a:solidFill>
                  <a:srgbClr val="C00000"/>
                </a:solidFill>
                <a:latin typeface="Courier New"/>
                <a:cs typeface="Courier New"/>
              </a:rPr>
              <a:t> </a:t>
            </a:r>
            <a:r>
              <a:rPr sz="1600" spc="-5" dirty="0">
                <a:solidFill>
                  <a:srgbClr val="C00000"/>
                </a:solidFill>
                <a:latin typeface="Courier New"/>
                <a:cs typeface="Courier New"/>
              </a:rPr>
              <a:t>in</a:t>
            </a:r>
            <a:r>
              <a:rPr sz="1600" spc="5" dirty="0">
                <a:solidFill>
                  <a:srgbClr val="C00000"/>
                </a:solidFill>
                <a:latin typeface="Courier New"/>
                <a:cs typeface="Courier New"/>
              </a:rPr>
              <a:t> </a:t>
            </a:r>
            <a:r>
              <a:rPr sz="1600" spc="-5" dirty="0">
                <a:solidFill>
                  <a:srgbClr val="C00000"/>
                </a:solidFill>
                <a:latin typeface="Courier New"/>
                <a:cs typeface="Courier New"/>
              </a:rPr>
              <a:t>RAM,</a:t>
            </a:r>
            <a:r>
              <a:rPr sz="1600" dirty="0">
                <a:solidFill>
                  <a:srgbClr val="C00000"/>
                </a:solidFill>
                <a:latin typeface="Courier New"/>
                <a:cs typeface="Courier New"/>
              </a:rPr>
              <a:t> but </a:t>
            </a:r>
            <a:r>
              <a:rPr sz="1600" spc="-5" dirty="0">
                <a:solidFill>
                  <a:srgbClr val="C00000"/>
                </a:solidFill>
                <a:latin typeface="Courier New"/>
                <a:cs typeface="Courier New"/>
              </a:rPr>
              <a:t>it</a:t>
            </a:r>
            <a:r>
              <a:rPr sz="1600" spc="5" dirty="0">
                <a:solidFill>
                  <a:srgbClr val="C00000"/>
                </a:solidFill>
                <a:latin typeface="Courier New"/>
                <a:cs typeface="Courier New"/>
              </a:rPr>
              <a:t> </a:t>
            </a:r>
            <a:r>
              <a:rPr sz="1600" spc="-5" dirty="0">
                <a:solidFill>
                  <a:srgbClr val="C00000"/>
                </a:solidFill>
                <a:latin typeface="Courier New"/>
                <a:cs typeface="Courier New"/>
              </a:rPr>
              <a:t>is </a:t>
            </a:r>
            <a:r>
              <a:rPr sz="1600" spc="-944" dirty="0">
                <a:solidFill>
                  <a:srgbClr val="C00000"/>
                </a:solidFill>
                <a:latin typeface="Courier New"/>
                <a:cs typeface="Courier New"/>
              </a:rPr>
              <a:t> </a:t>
            </a:r>
            <a:r>
              <a:rPr sz="1600" spc="-5" dirty="0">
                <a:solidFill>
                  <a:srgbClr val="C00000"/>
                </a:solidFill>
                <a:latin typeface="Courier New"/>
                <a:cs typeface="Courier New"/>
              </a:rPr>
              <a:t>stored in</a:t>
            </a:r>
            <a:r>
              <a:rPr sz="1600" spc="10" dirty="0">
                <a:solidFill>
                  <a:srgbClr val="C00000"/>
                </a:solidFill>
                <a:latin typeface="Courier New"/>
                <a:cs typeface="Courier New"/>
              </a:rPr>
              <a:t> </a:t>
            </a:r>
            <a:r>
              <a:rPr sz="1600" spc="-5" dirty="0">
                <a:solidFill>
                  <a:srgbClr val="C00000"/>
                </a:solidFill>
                <a:latin typeface="Courier New"/>
                <a:cs typeface="Courier New"/>
              </a:rPr>
              <a:t>the flash </a:t>
            </a:r>
            <a:r>
              <a:rPr sz="1600" dirty="0">
                <a:solidFill>
                  <a:srgbClr val="00B04F"/>
                </a:solidFill>
                <a:latin typeface="Courier New"/>
                <a:cs typeface="Courier New"/>
              </a:rPr>
              <a:t>*/</a:t>
            </a:r>
            <a:endParaRPr sz="1600">
              <a:latin typeface="Courier New"/>
              <a:cs typeface="Courier New"/>
            </a:endParaRPr>
          </a:p>
        </p:txBody>
      </p:sp>
      <p:sp>
        <p:nvSpPr>
          <p:cNvPr id="9" name="object 9"/>
          <p:cNvSpPr txBox="1"/>
          <p:nvPr/>
        </p:nvSpPr>
        <p:spPr>
          <a:xfrm>
            <a:off x="2760864" y="6767572"/>
            <a:ext cx="516826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(The </a:t>
            </a:r>
            <a:r>
              <a:rPr sz="2000" spc="-15" dirty="0">
                <a:latin typeface="Calibri"/>
                <a:cs typeface="Calibri"/>
              </a:rPr>
              <a:t>rest</a:t>
            </a:r>
            <a:r>
              <a:rPr sz="2000" spc="15" dirty="0">
                <a:latin typeface="Calibri"/>
                <a:cs typeface="Calibri"/>
              </a:rPr>
              <a:t> </a:t>
            </a:r>
            <a:r>
              <a:rPr sz="2000" spc="-5" dirty="0">
                <a:latin typeface="Calibri"/>
                <a:cs typeface="Calibri"/>
              </a:rPr>
              <a:t>is </a:t>
            </a:r>
            <a:r>
              <a:rPr sz="2000" dirty="0">
                <a:latin typeface="Calibri"/>
                <a:cs typeface="Calibri"/>
              </a:rPr>
              <a:t>the </a:t>
            </a:r>
            <a:r>
              <a:rPr sz="2000" spc="-5" dirty="0">
                <a:latin typeface="Calibri"/>
                <a:cs typeface="Calibri"/>
              </a:rPr>
              <a:t>same</a:t>
            </a:r>
            <a:r>
              <a:rPr sz="2000" spc="15" dirty="0">
                <a:latin typeface="Calibri"/>
                <a:cs typeface="Calibri"/>
              </a:rPr>
              <a:t> </a:t>
            </a:r>
            <a:r>
              <a:rPr sz="2000" dirty="0">
                <a:latin typeface="Calibri"/>
                <a:cs typeface="Calibri"/>
              </a:rPr>
              <a:t>as</a:t>
            </a:r>
            <a:r>
              <a:rPr sz="2000" spc="-5" dirty="0">
                <a:latin typeface="Calibri"/>
                <a:cs typeface="Calibri"/>
              </a:rPr>
              <a:t> in</a:t>
            </a:r>
            <a:r>
              <a:rPr sz="2000" dirty="0">
                <a:latin typeface="Calibri"/>
                <a:cs typeface="Calibri"/>
              </a:rPr>
              <a:t> a</a:t>
            </a:r>
            <a:r>
              <a:rPr sz="2000" spc="-10" dirty="0">
                <a:latin typeface="Calibri"/>
                <a:cs typeface="Calibri"/>
              </a:rPr>
              <a:t> </a:t>
            </a:r>
            <a:r>
              <a:rPr sz="2000" dirty="0">
                <a:latin typeface="Calibri"/>
                <a:cs typeface="Calibri"/>
              </a:rPr>
              <a:t>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endParaRPr sz="200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064" y="348487"/>
            <a:ext cx="4249420" cy="696595"/>
          </a:xfrm>
          <a:prstGeom prst="rect">
            <a:avLst/>
          </a:prstGeom>
        </p:spPr>
        <p:txBody>
          <a:bodyPr vert="horz" wrap="square" lIns="0" tIns="12700" rIns="0" bIns="0" rtlCol="0">
            <a:spAutoFit/>
          </a:bodyPr>
          <a:lstStyle/>
          <a:p>
            <a:pPr marL="12700">
              <a:lnSpc>
                <a:spcPct val="100000"/>
              </a:lnSpc>
              <a:spcBef>
                <a:spcPts val="100"/>
              </a:spcBef>
            </a:pPr>
            <a:r>
              <a:rPr dirty="0"/>
              <a:t>Object</a:t>
            </a:r>
            <a:r>
              <a:rPr spc="-50" dirty="0"/>
              <a:t> </a:t>
            </a:r>
            <a:r>
              <a:rPr spc="-5" dirty="0"/>
              <a:t>file</a:t>
            </a:r>
            <a:r>
              <a:rPr spc="-30" dirty="0"/>
              <a:t> </a:t>
            </a:r>
            <a:r>
              <a:rPr spc="-20" dirty="0"/>
              <a:t>formats</a:t>
            </a:r>
          </a:p>
        </p:txBody>
      </p:sp>
      <p:sp>
        <p:nvSpPr>
          <p:cNvPr id="3" name="object 3"/>
          <p:cNvSpPr txBox="1"/>
          <p:nvPr/>
        </p:nvSpPr>
        <p:spPr>
          <a:xfrm>
            <a:off x="92618" y="1177776"/>
            <a:ext cx="12814922" cy="5552802"/>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000" dirty="0">
                <a:solidFill>
                  <a:srgbClr val="6F2FA0"/>
                </a:solidFill>
                <a:latin typeface="Calibri"/>
                <a:cs typeface="Calibri"/>
              </a:rPr>
              <a:t>ELF</a:t>
            </a:r>
            <a:r>
              <a:rPr sz="2000" spc="-15" dirty="0">
                <a:solidFill>
                  <a:srgbClr val="6F2FA0"/>
                </a:solidFill>
                <a:latin typeface="Calibri"/>
                <a:cs typeface="Calibri"/>
              </a:rPr>
              <a:t> </a:t>
            </a:r>
            <a:r>
              <a:rPr sz="2000" spc="-10" dirty="0">
                <a:latin typeface="Calibri"/>
                <a:cs typeface="Calibri"/>
              </a:rPr>
              <a:t>(Executable</a:t>
            </a:r>
            <a:r>
              <a:rPr sz="2000" spc="-30" dirty="0">
                <a:latin typeface="Calibri"/>
                <a:cs typeface="Calibri"/>
              </a:rPr>
              <a:t> </a:t>
            </a:r>
            <a:r>
              <a:rPr sz="2000" dirty="0">
                <a:latin typeface="Calibri"/>
                <a:cs typeface="Calibri"/>
              </a:rPr>
              <a:t>and</a:t>
            </a:r>
            <a:r>
              <a:rPr sz="2000" spc="-15" dirty="0">
                <a:latin typeface="Calibri"/>
                <a:cs typeface="Calibri"/>
              </a:rPr>
              <a:t> </a:t>
            </a:r>
            <a:r>
              <a:rPr sz="2000" spc="-5" dirty="0">
                <a:latin typeface="Calibri"/>
                <a:cs typeface="Calibri"/>
              </a:rPr>
              <a:t>Linkable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10" dirty="0">
                <a:latin typeface="Calibri"/>
                <a:cs typeface="Calibri"/>
              </a:rPr>
              <a:t>Default </a:t>
            </a:r>
            <a:r>
              <a:rPr sz="2000" dirty="0">
                <a:latin typeface="Calibri"/>
                <a:cs typeface="Calibri"/>
              </a:rPr>
              <a:t>object</a:t>
            </a:r>
            <a:r>
              <a:rPr sz="2000" spc="-15" dirty="0">
                <a:latin typeface="Calibri"/>
                <a:cs typeface="Calibri"/>
              </a:rPr>
              <a:t> format</a:t>
            </a:r>
            <a:r>
              <a:rPr sz="2000" dirty="0">
                <a:latin typeface="Calibri"/>
                <a:cs typeface="Calibri"/>
              </a:rPr>
              <a:t> </a:t>
            </a:r>
            <a:r>
              <a:rPr sz="2000" spc="-15" dirty="0">
                <a:latin typeface="Calibri"/>
                <a:cs typeface="Calibri"/>
              </a:rPr>
              <a:t>for</a:t>
            </a:r>
            <a:r>
              <a:rPr sz="2000" spc="-10" dirty="0">
                <a:latin typeface="Calibri"/>
                <a:cs typeface="Calibri"/>
              </a:rPr>
              <a:t> </a:t>
            </a:r>
            <a:r>
              <a:rPr sz="2000" spc="-15" dirty="0">
                <a:latin typeface="Calibri"/>
                <a:cs typeface="Calibri"/>
              </a:rPr>
              <a:t>.o,</a:t>
            </a:r>
            <a:r>
              <a:rPr sz="2000" spc="-5" dirty="0">
                <a:latin typeface="Calibri"/>
                <a:cs typeface="Calibri"/>
              </a:rPr>
              <a:t> .a </a:t>
            </a:r>
            <a:r>
              <a:rPr sz="2000" dirty="0">
                <a:latin typeface="Calibri"/>
                <a:cs typeface="Calibri"/>
              </a:rPr>
              <a:t>and</a:t>
            </a:r>
            <a:r>
              <a:rPr sz="2000" spc="-10" dirty="0">
                <a:latin typeface="Calibri"/>
                <a:cs typeface="Calibri"/>
              </a:rPr>
              <a:t> </a:t>
            </a:r>
            <a:r>
              <a:rPr sz="2000" spc="-15" dirty="0">
                <a:latin typeface="Calibri"/>
                <a:cs typeface="Calibri"/>
              </a:rPr>
              <a:t>executable</a:t>
            </a:r>
            <a:r>
              <a:rPr sz="2000" spc="5" dirty="0">
                <a:latin typeface="Calibri"/>
                <a:cs typeface="Calibri"/>
              </a:rPr>
              <a:t> </a:t>
            </a:r>
            <a:r>
              <a:rPr sz="2000" spc="-5" dirty="0">
                <a:latin typeface="Calibri"/>
                <a:cs typeface="Calibri"/>
              </a:rPr>
              <a:t>files</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Can</a:t>
            </a:r>
            <a:r>
              <a:rPr sz="2000" spc="-10" dirty="0">
                <a:latin typeface="Calibri"/>
                <a:cs typeface="Calibri"/>
              </a:rPr>
              <a:t> </a:t>
            </a:r>
            <a:r>
              <a:rPr sz="2000" dirty="0">
                <a:latin typeface="Calibri"/>
                <a:cs typeface="Calibri"/>
              </a:rPr>
              <a:t>include</a:t>
            </a:r>
            <a:r>
              <a:rPr sz="2000" spc="-10" dirty="0">
                <a:latin typeface="Calibri"/>
                <a:cs typeface="Calibri"/>
              </a:rPr>
              <a:t> symbol,</a:t>
            </a:r>
            <a:r>
              <a:rPr sz="2000" spc="-5" dirty="0">
                <a:latin typeface="Calibri"/>
                <a:cs typeface="Calibri"/>
              </a:rPr>
              <a:t> section, </a:t>
            </a:r>
            <a:r>
              <a:rPr sz="2000" dirty="0">
                <a:latin typeface="Calibri"/>
                <a:cs typeface="Calibri"/>
              </a:rPr>
              <a:t>and</a:t>
            </a:r>
            <a:r>
              <a:rPr sz="2000" spc="-10" dirty="0">
                <a:latin typeface="Calibri"/>
                <a:cs typeface="Calibri"/>
              </a:rPr>
              <a:t> </a:t>
            </a:r>
            <a:r>
              <a:rPr sz="2000" dirty="0">
                <a:latin typeface="Calibri"/>
                <a:cs typeface="Calibri"/>
              </a:rPr>
              <a:t>debug</a:t>
            </a:r>
            <a:r>
              <a:rPr sz="2000" spc="-15" dirty="0">
                <a:latin typeface="Calibri"/>
                <a:cs typeface="Calibri"/>
              </a:rPr>
              <a:t> </a:t>
            </a:r>
            <a:r>
              <a:rPr sz="2000" spc="-10" dirty="0">
                <a:latin typeface="Calibri"/>
                <a:cs typeface="Calibri"/>
              </a:rPr>
              <a:t>information</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Standard</a:t>
            </a:r>
            <a:r>
              <a:rPr sz="2000" spc="-10" dirty="0">
                <a:latin typeface="Calibri"/>
                <a:cs typeface="Calibri"/>
              </a:rPr>
              <a:t> </a:t>
            </a:r>
            <a:r>
              <a:rPr sz="2000" spc="-15" dirty="0">
                <a:latin typeface="Calibri"/>
                <a:cs typeface="Calibri"/>
              </a:rPr>
              <a:t>executable</a:t>
            </a:r>
            <a:r>
              <a:rPr sz="2000" dirty="0">
                <a:latin typeface="Calibri"/>
                <a:cs typeface="Calibri"/>
              </a:rPr>
              <a:t> </a:t>
            </a:r>
            <a:r>
              <a:rPr sz="2000" spc="-5" dirty="0">
                <a:latin typeface="Calibri"/>
                <a:cs typeface="Calibri"/>
              </a:rPr>
              <a:t>file</a:t>
            </a:r>
            <a:r>
              <a:rPr sz="2000" spc="15" dirty="0">
                <a:latin typeface="Calibri"/>
                <a:cs typeface="Calibri"/>
              </a:rPr>
              <a:t> </a:t>
            </a:r>
            <a:r>
              <a:rPr sz="2000" spc="-15" dirty="0">
                <a:latin typeface="Calibri"/>
                <a:cs typeface="Calibri"/>
              </a:rPr>
              <a:t>format</a:t>
            </a:r>
            <a:r>
              <a:rPr sz="2000" spc="5" dirty="0">
                <a:latin typeface="Calibri"/>
                <a:cs typeface="Calibri"/>
              </a:rPr>
              <a:t> </a:t>
            </a:r>
            <a:r>
              <a:rPr sz="2000" spc="-5" dirty="0">
                <a:latin typeface="Calibri"/>
                <a:cs typeface="Calibri"/>
              </a:rPr>
              <a:t>in</a:t>
            </a:r>
            <a:r>
              <a:rPr sz="2000" spc="5" dirty="0">
                <a:latin typeface="Calibri"/>
                <a:cs typeface="Calibri"/>
              </a:rPr>
              <a:t> </a:t>
            </a:r>
            <a:r>
              <a:rPr sz="2000" spc="-5" dirty="0">
                <a:latin typeface="Calibri"/>
                <a:cs typeface="Calibri"/>
              </a:rPr>
              <a:t>Linux</a:t>
            </a:r>
            <a:r>
              <a:rPr sz="2000" spc="-25" dirty="0">
                <a:latin typeface="Calibri"/>
                <a:cs typeface="Calibri"/>
              </a:rPr>
              <a:t> </a:t>
            </a:r>
            <a:r>
              <a:rPr sz="2000" dirty="0">
                <a:latin typeface="Calibri"/>
                <a:cs typeface="Calibri"/>
              </a:rPr>
              <a:t>and</a:t>
            </a:r>
            <a:r>
              <a:rPr sz="2000" spc="-10" dirty="0">
                <a:latin typeface="Calibri"/>
                <a:cs typeface="Calibri"/>
              </a:rPr>
              <a:t> </a:t>
            </a:r>
            <a:r>
              <a:rPr sz="2000" dirty="0">
                <a:latin typeface="Calibri"/>
                <a:cs typeface="Calibri"/>
              </a:rPr>
              <a:t>Solaris</a:t>
            </a:r>
          </a:p>
          <a:p>
            <a:pPr marL="355600" indent="-342900">
              <a:lnSpc>
                <a:spcPct val="100000"/>
              </a:lnSpc>
              <a:buFont typeface="Arial MT"/>
              <a:buChar char="•"/>
              <a:tabLst>
                <a:tab pos="354965" algn="l"/>
                <a:tab pos="355600" algn="l"/>
              </a:tabLst>
            </a:pPr>
            <a:r>
              <a:rPr sz="2000" spc="-10" dirty="0">
                <a:solidFill>
                  <a:srgbClr val="6F2FA0"/>
                </a:solidFill>
                <a:latin typeface="Calibri"/>
                <a:cs typeface="Calibri"/>
              </a:rPr>
              <a:t>.hex</a:t>
            </a:r>
            <a:r>
              <a:rPr sz="2000" spc="-25" dirty="0">
                <a:solidFill>
                  <a:srgbClr val="6F2FA0"/>
                </a:solidFill>
                <a:latin typeface="Calibri"/>
                <a:cs typeface="Calibri"/>
              </a:rPr>
              <a:t> </a:t>
            </a:r>
            <a:r>
              <a:rPr sz="2000" spc="-10" dirty="0">
                <a:latin typeface="Calibri"/>
                <a:cs typeface="Calibri"/>
              </a:rPr>
              <a:t>(hexadecimal</a:t>
            </a:r>
            <a:r>
              <a:rPr sz="2000" spc="10" dirty="0">
                <a:latin typeface="Calibri"/>
                <a:cs typeface="Calibri"/>
              </a:rPr>
              <a:t> </a:t>
            </a:r>
            <a:r>
              <a:rPr sz="2000" spc="-5" dirty="0">
                <a:latin typeface="Calibri"/>
                <a:cs typeface="Calibri"/>
              </a:rPr>
              <a:t>file</a:t>
            </a:r>
            <a:r>
              <a:rPr sz="2000" spc="5" dirty="0">
                <a:latin typeface="Calibri"/>
                <a:cs typeface="Calibri"/>
              </a:rPr>
              <a:t>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dirty="0">
                <a:latin typeface="Calibri"/>
                <a:cs typeface="Calibri"/>
              </a:rPr>
              <a:t> </a:t>
            </a:r>
            <a:r>
              <a:rPr sz="2000" spc="-5" dirty="0">
                <a:latin typeface="Calibri"/>
                <a:cs typeface="Calibri"/>
              </a:rPr>
              <a:t>mainly</a:t>
            </a:r>
            <a:r>
              <a:rPr sz="2000" spc="5" dirty="0">
                <a:latin typeface="Calibri"/>
                <a:cs typeface="Calibri"/>
              </a:rPr>
              <a:t> </a:t>
            </a:r>
            <a:r>
              <a:rPr sz="2000" spc="-5" dirty="0">
                <a:latin typeface="Calibri"/>
                <a:cs typeface="Calibri"/>
              </a:rPr>
              <a:t>with</a:t>
            </a:r>
            <a:r>
              <a:rPr sz="2000" spc="-10" dirty="0">
                <a:latin typeface="Calibri"/>
                <a:cs typeface="Calibri"/>
              </a:rPr>
              <a:t> </a:t>
            </a:r>
            <a:r>
              <a:rPr sz="2000" spc="-5" dirty="0">
                <a:latin typeface="Calibri"/>
                <a:cs typeface="Calibri"/>
              </a:rPr>
              <a:t>flasher</a:t>
            </a:r>
            <a:r>
              <a:rPr sz="2000" spc="25" dirty="0">
                <a:latin typeface="Calibri"/>
                <a:cs typeface="Calibri"/>
              </a:rPr>
              <a:t> </a:t>
            </a:r>
            <a:r>
              <a:rPr sz="2000" spc="-10" dirty="0">
                <a:latin typeface="Calibri"/>
                <a:cs typeface="Calibri"/>
              </a:rPr>
              <a:t>programs</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Specifies</a:t>
            </a:r>
            <a:r>
              <a:rPr sz="2000" spc="20" dirty="0">
                <a:latin typeface="Calibri"/>
                <a:cs typeface="Calibri"/>
              </a:rPr>
              <a:t> </a:t>
            </a:r>
            <a:r>
              <a:rPr sz="2000" spc="-5" dirty="0">
                <a:latin typeface="Calibri"/>
                <a:cs typeface="Calibri"/>
              </a:rPr>
              <a:t>block</a:t>
            </a:r>
            <a:r>
              <a:rPr sz="2000" dirty="0">
                <a:latin typeface="Calibri"/>
                <a:cs typeface="Calibri"/>
              </a:rPr>
              <a:t> </a:t>
            </a:r>
            <a:r>
              <a:rPr sz="2000" spc="-5" dirty="0">
                <a:latin typeface="Calibri"/>
                <a:cs typeface="Calibri"/>
              </a:rPr>
              <a:t>address</a:t>
            </a:r>
            <a:r>
              <a:rPr sz="2000" spc="20" dirty="0">
                <a:latin typeface="Calibri"/>
                <a:cs typeface="Calibri"/>
              </a:rPr>
              <a:t> </a:t>
            </a:r>
            <a:r>
              <a:rPr sz="2000" dirty="0">
                <a:latin typeface="Calibri"/>
                <a:cs typeface="Calibri"/>
              </a:rPr>
              <a:t>and</a:t>
            </a:r>
            <a:r>
              <a:rPr sz="2000" spc="-5" dirty="0">
                <a:latin typeface="Calibri"/>
                <a:cs typeface="Calibri"/>
              </a:rPr>
              <a:t> </a:t>
            </a:r>
            <a:r>
              <a:rPr sz="2000" spc="-15" dirty="0">
                <a:latin typeface="Calibri"/>
                <a:cs typeface="Calibri"/>
              </a:rPr>
              <a:t>data</a:t>
            </a:r>
            <a:r>
              <a:rPr sz="2000" spc="10" dirty="0">
                <a:latin typeface="Calibri"/>
                <a:cs typeface="Calibri"/>
              </a:rPr>
              <a:t> </a:t>
            </a:r>
            <a:r>
              <a:rPr sz="2000" spc="-15" dirty="0">
                <a:latin typeface="Calibri"/>
                <a:cs typeface="Calibri"/>
              </a:rPr>
              <a:t>content</a:t>
            </a:r>
            <a:r>
              <a:rPr sz="2000" spc="10" dirty="0">
                <a:latin typeface="Calibri"/>
                <a:cs typeface="Calibri"/>
              </a:rPr>
              <a:t> </a:t>
            </a:r>
            <a:r>
              <a:rPr sz="2000" spc="-5" dirty="0">
                <a:latin typeface="Calibri"/>
                <a:cs typeface="Calibri"/>
              </a:rPr>
              <a:t>with</a:t>
            </a:r>
            <a:r>
              <a:rPr sz="2000" dirty="0">
                <a:latin typeface="Calibri"/>
                <a:cs typeface="Calibri"/>
              </a:rPr>
              <a:t> </a:t>
            </a:r>
            <a:r>
              <a:rPr sz="2000" spc="-10" dirty="0">
                <a:latin typeface="Calibri"/>
                <a:cs typeface="Calibri"/>
              </a:rPr>
              <a:t>hexadecimal</a:t>
            </a:r>
            <a:r>
              <a:rPr sz="2000" spc="35" dirty="0">
                <a:latin typeface="Calibri"/>
                <a:cs typeface="Calibri"/>
              </a:rPr>
              <a:t> </a:t>
            </a:r>
            <a:r>
              <a:rPr sz="2000" dirty="0">
                <a:latin typeface="Calibri"/>
                <a:cs typeface="Calibri"/>
              </a:rPr>
              <a:t>digits.</a:t>
            </a:r>
            <a:r>
              <a:rPr sz="2000" spc="-5" dirty="0">
                <a:latin typeface="Calibri"/>
                <a:cs typeface="Calibri"/>
              </a:rPr>
              <a:t> </a:t>
            </a:r>
            <a:r>
              <a:rPr sz="2000" spc="-10" dirty="0">
                <a:latin typeface="Calibri"/>
                <a:cs typeface="Calibri"/>
              </a:rPr>
              <a:t>Example:</a:t>
            </a:r>
            <a:endParaRPr sz="2000" dirty="0">
              <a:latin typeface="Calibri"/>
              <a:cs typeface="Calibri"/>
            </a:endParaRPr>
          </a:p>
          <a:p>
            <a:pPr marL="927100">
              <a:lnSpc>
                <a:spcPct val="100000"/>
              </a:lnSpc>
            </a:pPr>
            <a:r>
              <a:rPr sz="2000" spc="-5" dirty="0">
                <a:latin typeface="Calibri"/>
                <a:cs typeface="Calibri"/>
              </a:rPr>
              <a:t>:</a:t>
            </a:r>
            <a:r>
              <a:rPr sz="2000" spc="-5" dirty="0">
                <a:solidFill>
                  <a:srgbClr val="C00000"/>
                </a:solidFill>
                <a:latin typeface="Calibri"/>
                <a:cs typeface="Calibri"/>
              </a:rPr>
              <a:t>10</a:t>
            </a:r>
            <a:r>
              <a:rPr sz="2000" spc="-5" dirty="0">
                <a:solidFill>
                  <a:srgbClr val="006FC0"/>
                </a:solidFill>
                <a:latin typeface="Calibri"/>
                <a:cs typeface="Calibri"/>
              </a:rPr>
              <a:t>0010</a:t>
            </a:r>
            <a:r>
              <a:rPr sz="2000" spc="-5" dirty="0">
                <a:solidFill>
                  <a:srgbClr val="00B04F"/>
                </a:solidFill>
                <a:latin typeface="Calibri"/>
                <a:cs typeface="Calibri"/>
              </a:rPr>
              <a:t>00</a:t>
            </a:r>
            <a:r>
              <a:rPr sz="2000" spc="-5" dirty="0">
                <a:latin typeface="Calibri"/>
                <a:cs typeface="Calibri"/>
              </a:rPr>
              <a:t>18F09FE50000A0E1F0FF1FE510F09FE5</a:t>
            </a:r>
            <a:r>
              <a:rPr sz="2000" spc="-5" dirty="0">
                <a:solidFill>
                  <a:srgbClr val="E46B09"/>
                </a:solidFill>
                <a:latin typeface="Calibri"/>
                <a:cs typeface="Calibri"/>
              </a:rPr>
              <a:t>5C</a:t>
            </a:r>
            <a:endParaRPr sz="2000" dirty="0">
              <a:latin typeface="Calibri"/>
              <a:cs typeface="Calibri"/>
            </a:endParaRPr>
          </a:p>
          <a:p>
            <a:pPr marL="1384300" marR="3708400">
              <a:lnSpc>
                <a:spcPct val="100000"/>
              </a:lnSpc>
            </a:pPr>
            <a:r>
              <a:rPr sz="2000" dirty="0">
                <a:solidFill>
                  <a:srgbClr val="C00000"/>
                </a:solidFill>
                <a:latin typeface="Calibri"/>
                <a:cs typeface="Calibri"/>
              </a:rPr>
              <a:t>Number</a:t>
            </a:r>
            <a:r>
              <a:rPr sz="2000" spc="-25" dirty="0">
                <a:solidFill>
                  <a:srgbClr val="C00000"/>
                </a:solidFill>
                <a:latin typeface="Calibri"/>
                <a:cs typeface="Calibri"/>
              </a:rPr>
              <a:t> </a:t>
            </a:r>
            <a:r>
              <a:rPr sz="2000" spc="-5" dirty="0">
                <a:solidFill>
                  <a:srgbClr val="C00000"/>
                </a:solidFill>
                <a:latin typeface="Calibri"/>
                <a:cs typeface="Calibri"/>
              </a:rPr>
              <a:t>of</a:t>
            </a:r>
            <a:r>
              <a:rPr sz="2000" spc="-20" dirty="0">
                <a:solidFill>
                  <a:srgbClr val="C00000"/>
                </a:solidFill>
                <a:latin typeface="Calibri"/>
                <a:cs typeface="Calibri"/>
              </a:rPr>
              <a:t> </a:t>
            </a:r>
            <a:r>
              <a:rPr sz="2000" spc="-15" dirty="0">
                <a:solidFill>
                  <a:srgbClr val="C00000"/>
                </a:solidFill>
                <a:latin typeface="Calibri"/>
                <a:cs typeface="Calibri"/>
              </a:rPr>
              <a:t>data</a:t>
            </a:r>
            <a:r>
              <a:rPr sz="2000" spc="-5" dirty="0">
                <a:solidFill>
                  <a:srgbClr val="C00000"/>
                </a:solidFill>
                <a:latin typeface="Calibri"/>
                <a:cs typeface="Calibri"/>
              </a:rPr>
              <a:t> bytes</a:t>
            </a:r>
            <a:r>
              <a:rPr sz="2000" spc="-25" dirty="0">
                <a:solidFill>
                  <a:srgbClr val="C00000"/>
                </a:solidFill>
                <a:latin typeface="Calibri"/>
                <a:cs typeface="Calibri"/>
              </a:rPr>
              <a:t> </a:t>
            </a:r>
            <a:r>
              <a:rPr sz="2000" dirty="0">
                <a:solidFill>
                  <a:srgbClr val="C00000"/>
                </a:solidFill>
                <a:latin typeface="Calibri"/>
                <a:cs typeface="Calibri"/>
              </a:rPr>
              <a:t>(0x10</a:t>
            </a:r>
            <a:r>
              <a:rPr sz="2000" spc="-30" dirty="0">
                <a:solidFill>
                  <a:srgbClr val="C00000"/>
                </a:solidFill>
                <a:latin typeface="Calibri"/>
                <a:cs typeface="Calibri"/>
              </a:rPr>
              <a:t> </a:t>
            </a:r>
            <a:r>
              <a:rPr sz="2000" dirty="0">
                <a:solidFill>
                  <a:srgbClr val="C00000"/>
                </a:solidFill>
                <a:latin typeface="Calibri"/>
                <a:cs typeface="Calibri"/>
              </a:rPr>
              <a:t>=</a:t>
            </a:r>
            <a:r>
              <a:rPr sz="2000" spc="-5" dirty="0">
                <a:solidFill>
                  <a:srgbClr val="C00000"/>
                </a:solidFill>
                <a:latin typeface="Calibri"/>
                <a:cs typeface="Calibri"/>
              </a:rPr>
              <a:t> </a:t>
            </a:r>
            <a:r>
              <a:rPr sz="2000" dirty="0">
                <a:solidFill>
                  <a:srgbClr val="C00000"/>
                </a:solidFill>
                <a:latin typeface="Calibri"/>
                <a:cs typeface="Calibri"/>
              </a:rPr>
              <a:t>16) </a:t>
            </a:r>
            <a:endParaRPr lang="en-US" sz="2000" dirty="0">
              <a:solidFill>
                <a:srgbClr val="C00000"/>
              </a:solidFill>
              <a:latin typeface="Calibri"/>
              <a:cs typeface="Calibri"/>
            </a:endParaRPr>
          </a:p>
          <a:p>
            <a:pPr marL="1384300" marR="3708400">
              <a:lnSpc>
                <a:spcPct val="100000"/>
              </a:lnSpc>
            </a:pPr>
            <a:r>
              <a:rPr sz="2000" spc="-440" dirty="0">
                <a:solidFill>
                  <a:srgbClr val="C00000"/>
                </a:solidFill>
                <a:latin typeface="Calibri"/>
                <a:cs typeface="Calibri"/>
              </a:rPr>
              <a:t> </a:t>
            </a:r>
            <a:r>
              <a:rPr sz="2000" spc="-5" dirty="0">
                <a:solidFill>
                  <a:srgbClr val="006FC0"/>
                </a:solidFill>
                <a:latin typeface="Calibri"/>
                <a:cs typeface="Calibri"/>
              </a:rPr>
              <a:t>Address</a:t>
            </a:r>
            <a:r>
              <a:rPr sz="2000" spc="-10" dirty="0">
                <a:solidFill>
                  <a:srgbClr val="006FC0"/>
                </a:solidFill>
                <a:latin typeface="Calibri"/>
                <a:cs typeface="Calibri"/>
              </a:rPr>
              <a:t> </a:t>
            </a:r>
            <a:r>
              <a:rPr sz="2000" dirty="0">
                <a:solidFill>
                  <a:srgbClr val="006FC0"/>
                </a:solidFill>
                <a:latin typeface="Calibri"/>
                <a:cs typeface="Calibri"/>
              </a:rPr>
              <a:t>(0x0010)</a:t>
            </a:r>
            <a:endParaRPr sz="2000" dirty="0">
              <a:latin typeface="Calibri"/>
              <a:cs typeface="Calibri"/>
            </a:endParaRPr>
          </a:p>
          <a:p>
            <a:pPr marL="1384300" marR="2110740">
              <a:lnSpc>
                <a:spcPct val="100000"/>
              </a:lnSpc>
            </a:pPr>
            <a:r>
              <a:rPr sz="2000" spc="-25" dirty="0">
                <a:solidFill>
                  <a:srgbClr val="00B04F"/>
                </a:solidFill>
                <a:latin typeface="Calibri"/>
                <a:cs typeface="Calibri"/>
              </a:rPr>
              <a:t>Type </a:t>
            </a:r>
            <a:r>
              <a:rPr sz="2000" spc="-5" dirty="0">
                <a:solidFill>
                  <a:srgbClr val="00B04F"/>
                </a:solidFill>
                <a:latin typeface="Calibri"/>
                <a:cs typeface="Calibri"/>
              </a:rPr>
              <a:t>of </a:t>
            </a:r>
            <a:r>
              <a:rPr sz="2000" spc="-15" dirty="0">
                <a:solidFill>
                  <a:srgbClr val="00B04F"/>
                </a:solidFill>
                <a:latin typeface="Calibri"/>
                <a:cs typeface="Calibri"/>
              </a:rPr>
              <a:t>record </a:t>
            </a:r>
            <a:r>
              <a:rPr sz="2000" dirty="0">
                <a:solidFill>
                  <a:srgbClr val="00B04F"/>
                </a:solidFill>
                <a:latin typeface="Calibri"/>
                <a:cs typeface="Calibri"/>
              </a:rPr>
              <a:t>(0x00: </a:t>
            </a:r>
            <a:r>
              <a:rPr sz="2000" spc="-5" dirty="0">
                <a:solidFill>
                  <a:srgbClr val="00B04F"/>
                </a:solidFill>
                <a:latin typeface="Calibri"/>
                <a:cs typeface="Calibri"/>
              </a:rPr>
              <a:t>16-bit address </a:t>
            </a:r>
            <a:r>
              <a:rPr sz="2000" dirty="0">
                <a:solidFill>
                  <a:srgbClr val="00B04F"/>
                </a:solidFill>
                <a:latin typeface="Calibri"/>
                <a:cs typeface="Calibri"/>
              </a:rPr>
              <a:t>plus </a:t>
            </a:r>
            <a:r>
              <a:rPr sz="2000" spc="-10" dirty="0">
                <a:solidFill>
                  <a:srgbClr val="00B04F"/>
                </a:solidFill>
                <a:latin typeface="Calibri"/>
                <a:cs typeface="Calibri"/>
              </a:rPr>
              <a:t>data) </a:t>
            </a:r>
            <a:r>
              <a:rPr sz="2000" spc="-5" dirty="0">
                <a:solidFill>
                  <a:srgbClr val="00B04F"/>
                </a:solidFill>
                <a:latin typeface="Calibri"/>
                <a:cs typeface="Calibri"/>
              </a:rPr>
              <a:t> </a:t>
            </a:r>
            <a:endParaRPr lang="en-US" sz="2000" spc="-5" dirty="0">
              <a:solidFill>
                <a:srgbClr val="00B04F"/>
              </a:solidFill>
              <a:latin typeface="Calibri"/>
              <a:cs typeface="Calibri"/>
            </a:endParaRPr>
          </a:p>
          <a:p>
            <a:pPr marL="1384300" marR="2110740">
              <a:lnSpc>
                <a:spcPct val="100000"/>
              </a:lnSpc>
            </a:pPr>
            <a:r>
              <a:rPr sz="2000" spc="-15" dirty="0">
                <a:latin typeface="Calibri"/>
                <a:cs typeface="Calibri"/>
              </a:rPr>
              <a:t>Data</a:t>
            </a:r>
            <a:r>
              <a:rPr sz="2000" spc="-10" dirty="0">
                <a:latin typeface="Calibri"/>
                <a:cs typeface="Calibri"/>
              </a:rPr>
              <a:t>(0x18,0xF0,0x9F,0xE5,0x00,0x00,0xA0,0xE1,</a:t>
            </a:r>
            <a:r>
              <a:rPr sz="2000" spc="-20" dirty="0">
                <a:latin typeface="Calibri"/>
                <a:cs typeface="Calibri"/>
              </a:rPr>
              <a:t>0xF0,0xFF,0x1F,0xE5,0x10,0xF0,0x9F,0xE5)</a:t>
            </a:r>
            <a:endParaRPr lang="en-US" sz="2000" spc="-20" dirty="0">
              <a:latin typeface="Calibri"/>
              <a:cs typeface="Calibri"/>
            </a:endParaRPr>
          </a:p>
          <a:p>
            <a:pPr marL="1384300" marR="2110740">
              <a:lnSpc>
                <a:spcPct val="100000"/>
              </a:lnSpc>
            </a:pPr>
            <a:r>
              <a:rPr sz="2000" spc="-5" dirty="0">
                <a:solidFill>
                  <a:srgbClr val="E46B09"/>
                </a:solidFill>
                <a:latin typeface="Calibri"/>
                <a:cs typeface="Calibri"/>
              </a:rPr>
              <a:t>Checksum</a:t>
            </a:r>
            <a:r>
              <a:rPr sz="2000" spc="-40" dirty="0">
                <a:solidFill>
                  <a:srgbClr val="E46B09"/>
                </a:solidFill>
                <a:latin typeface="Calibri"/>
                <a:cs typeface="Calibri"/>
              </a:rPr>
              <a:t> </a:t>
            </a:r>
            <a:r>
              <a:rPr sz="2000" dirty="0">
                <a:solidFill>
                  <a:srgbClr val="E46B09"/>
                </a:solidFill>
                <a:latin typeface="Calibri"/>
                <a:cs typeface="Calibri"/>
              </a:rPr>
              <a:t>(0x5C)</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6F2FA0"/>
                </a:solidFill>
                <a:latin typeface="Calibri"/>
                <a:cs typeface="Calibri"/>
              </a:rPr>
              <a:t>.bin</a:t>
            </a:r>
            <a:r>
              <a:rPr sz="2000" spc="-20" dirty="0">
                <a:solidFill>
                  <a:srgbClr val="6F2FA0"/>
                </a:solidFill>
                <a:latin typeface="Calibri"/>
                <a:cs typeface="Calibri"/>
              </a:rPr>
              <a:t> </a:t>
            </a:r>
            <a:r>
              <a:rPr sz="2000" dirty="0">
                <a:latin typeface="Calibri"/>
                <a:cs typeface="Calibri"/>
              </a:rPr>
              <a:t>(binary</a:t>
            </a:r>
            <a:r>
              <a:rPr sz="2000" spc="-30" dirty="0">
                <a:latin typeface="Calibri"/>
                <a:cs typeface="Calibri"/>
              </a:rPr>
              <a:t> </a:t>
            </a:r>
            <a:r>
              <a:rPr sz="2000" spc="-5" dirty="0">
                <a:latin typeface="Calibri"/>
                <a:cs typeface="Calibri"/>
              </a:rPr>
              <a:t>file)</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Single</a:t>
            </a:r>
            <a:r>
              <a:rPr sz="2000" spc="-10" dirty="0">
                <a:latin typeface="Calibri"/>
                <a:cs typeface="Calibri"/>
              </a:rPr>
              <a:t> </a:t>
            </a:r>
            <a:r>
              <a:rPr sz="2000" spc="-5" dirty="0">
                <a:latin typeface="Calibri"/>
                <a:cs typeface="Calibri"/>
              </a:rPr>
              <a:t>block</a:t>
            </a:r>
            <a:r>
              <a:rPr sz="2000" spc="-15" dirty="0">
                <a:latin typeface="Calibri"/>
                <a:cs typeface="Calibri"/>
              </a:rPr>
              <a:t> </a:t>
            </a:r>
            <a:r>
              <a:rPr sz="2000" spc="-5" dirty="0">
                <a:latin typeface="Calibri"/>
                <a:cs typeface="Calibri"/>
              </a:rPr>
              <a:t>of</a:t>
            </a:r>
            <a:r>
              <a:rPr sz="2000" spc="-15" dirty="0">
                <a:latin typeface="Calibri"/>
                <a:cs typeface="Calibri"/>
              </a:rPr>
              <a:t> </a:t>
            </a:r>
            <a:r>
              <a:rPr sz="2000" dirty="0">
                <a:latin typeface="Calibri"/>
                <a:cs typeface="Calibri"/>
              </a:rPr>
              <a:t>binary</a:t>
            </a:r>
            <a:r>
              <a:rPr sz="2000" spc="-20" dirty="0">
                <a:latin typeface="Calibri"/>
                <a:cs typeface="Calibri"/>
              </a:rPr>
              <a:t> </a:t>
            </a:r>
            <a:r>
              <a:rPr sz="2000" spc="-15" dirty="0">
                <a:latin typeface="Calibri"/>
                <a:cs typeface="Calibri"/>
              </a:rPr>
              <a:t>data</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No</a:t>
            </a:r>
            <a:r>
              <a:rPr sz="2000" spc="-40" dirty="0">
                <a:latin typeface="Calibri"/>
                <a:cs typeface="Calibri"/>
              </a:rPr>
              <a:t> </a:t>
            </a:r>
            <a:r>
              <a:rPr sz="2000" spc="-5" dirty="0">
                <a:latin typeface="Calibri"/>
                <a:cs typeface="Calibri"/>
              </a:rPr>
              <a:t>address</a:t>
            </a:r>
            <a:r>
              <a:rPr sz="2000" spc="-10" dirty="0">
                <a:latin typeface="Calibri"/>
                <a:cs typeface="Calibri"/>
              </a:rPr>
              <a:t> </a:t>
            </a:r>
            <a:r>
              <a:rPr sz="2000" spc="-5" dirty="0">
                <a:latin typeface="Calibri"/>
                <a:cs typeface="Calibri"/>
              </a:rPr>
              <a:t>specified</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spc="5" dirty="0">
                <a:latin typeface="Calibri"/>
                <a:cs typeface="Calibri"/>
              </a:rPr>
              <a:t> </a:t>
            </a:r>
            <a:r>
              <a:rPr sz="2000" spc="-5" dirty="0">
                <a:latin typeface="Calibri"/>
                <a:cs typeface="Calibri"/>
              </a:rPr>
              <a:t>with</a:t>
            </a:r>
            <a:r>
              <a:rPr sz="2000" spc="5" dirty="0">
                <a:latin typeface="Calibri"/>
                <a:cs typeface="Calibri"/>
              </a:rPr>
              <a:t> </a:t>
            </a:r>
            <a:r>
              <a:rPr sz="2000" spc="-5" dirty="0">
                <a:latin typeface="Calibri"/>
                <a:cs typeface="Calibri"/>
              </a:rPr>
              <a:t>bootloader</a:t>
            </a:r>
            <a:r>
              <a:rPr sz="2000" spc="-20" dirty="0">
                <a:latin typeface="Calibri"/>
                <a:cs typeface="Calibri"/>
              </a:rPr>
              <a:t> </a:t>
            </a:r>
            <a:r>
              <a:rPr sz="2000" spc="-15" dirty="0">
                <a:latin typeface="Calibri"/>
                <a:cs typeface="Calibri"/>
              </a:rPr>
              <a:t>(bt2.exe)</a:t>
            </a:r>
            <a:endParaRPr sz="2000" dirty="0">
              <a:latin typeface="Calibri"/>
              <a:cs typeface="Calibri"/>
            </a:endParaRPr>
          </a:p>
          <a:p>
            <a:pPr marL="12700">
              <a:lnSpc>
                <a:spcPct val="100000"/>
              </a:lnSpc>
            </a:pPr>
            <a:r>
              <a:rPr sz="2000" spc="-5" dirty="0" err="1">
                <a:solidFill>
                  <a:srgbClr val="006FC0"/>
                </a:solidFill>
                <a:latin typeface="Calibri"/>
                <a:cs typeface="Calibri"/>
              </a:rPr>
              <a:t>objcopy</a:t>
            </a:r>
            <a:r>
              <a:rPr sz="2000" spc="425" dirty="0">
                <a:solidFill>
                  <a:srgbClr val="006FC0"/>
                </a:solidFill>
                <a:latin typeface="Calibri"/>
                <a:cs typeface="Calibri"/>
              </a:rPr>
              <a:t> </a:t>
            </a:r>
            <a:r>
              <a:rPr sz="2000" spc="-5" dirty="0">
                <a:solidFill>
                  <a:srgbClr val="006FC0"/>
                </a:solidFill>
                <a:latin typeface="Calibri"/>
                <a:cs typeface="Calibri"/>
              </a:rPr>
              <a:t>-O </a:t>
            </a:r>
            <a:r>
              <a:rPr sz="2000" spc="-10" dirty="0">
                <a:solidFill>
                  <a:srgbClr val="C00000"/>
                </a:solidFill>
                <a:latin typeface="Calibri"/>
                <a:cs typeface="Calibri"/>
              </a:rPr>
              <a:t>&lt;format&gt;</a:t>
            </a:r>
            <a:r>
              <a:rPr sz="2000" spc="35" dirty="0">
                <a:solidFill>
                  <a:srgbClr val="C00000"/>
                </a:solidFill>
                <a:latin typeface="Calibri"/>
                <a:cs typeface="Calibri"/>
              </a:rPr>
              <a:t> </a:t>
            </a:r>
            <a:r>
              <a:rPr sz="2000" spc="-5" dirty="0">
                <a:solidFill>
                  <a:srgbClr val="006FC0"/>
                </a:solidFill>
                <a:latin typeface="Calibri"/>
                <a:cs typeface="Calibri"/>
              </a:rPr>
              <a:t>file.</a:t>
            </a:r>
            <a:r>
              <a:rPr sz="2000" spc="-5" dirty="0">
                <a:solidFill>
                  <a:srgbClr val="6F2FA0"/>
                </a:solidFill>
                <a:latin typeface="Calibri"/>
                <a:cs typeface="Calibri"/>
              </a:rPr>
              <a:t>elf</a:t>
            </a:r>
            <a:r>
              <a:rPr sz="2000" spc="495" dirty="0">
                <a:solidFill>
                  <a:srgbClr val="6F2FA0"/>
                </a:solidFill>
                <a:latin typeface="Calibri"/>
                <a:cs typeface="Calibri"/>
              </a:rPr>
              <a:t> </a:t>
            </a:r>
            <a:r>
              <a:rPr sz="2000" spc="-10" dirty="0">
                <a:solidFill>
                  <a:srgbClr val="006FC0"/>
                </a:solidFill>
                <a:latin typeface="Calibri"/>
                <a:cs typeface="Calibri"/>
              </a:rPr>
              <a:t>file</a:t>
            </a:r>
            <a:r>
              <a:rPr sz="2000" spc="-10" dirty="0">
                <a:solidFill>
                  <a:srgbClr val="6F2FA0"/>
                </a:solidFill>
                <a:latin typeface="Calibri"/>
                <a:cs typeface="Calibri"/>
              </a:rPr>
              <a:t>.&lt;format&gt;</a:t>
            </a:r>
            <a:r>
              <a:rPr sz="2000" spc="480" dirty="0">
                <a:solidFill>
                  <a:srgbClr val="6F2FA0"/>
                </a:solidFill>
                <a:latin typeface="Calibri"/>
                <a:cs typeface="Calibri"/>
              </a:rPr>
              <a:t> </a:t>
            </a:r>
            <a:r>
              <a:rPr sz="2000" spc="-5" dirty="0">
                <a:latin typeface="Calibri"/>
                <a:cs typeface="Calibri"/>
              </a:rPr>
              <a:t>can </a:t>
            </a:r>
            <a:r>
              <a:rPr sz="2000" spc="-15" dirty="0">
                <a:latin typeface="Calibri"/>
                <a:cs typeface="Calibri"/>
              </a:rPr>
              <a:t>convert</a:t>
            </a:r>
            <a:r>
              <a:rPr sz="2000" spc="-5" dirty="0">
                <a:latin typeface="Calibri"/>
                <a:cs typeface="Calibri"/>
              </a:rPr>
              <a:t> </a:t>
            </a:r>
            <a:r>
              <a:rPr sz="2000" spc="-5" dirty="0">
                <a:solidFill>
                  <a:srgbClr val="6F2FA0"/>
                </a:solidFill>
                <a:latin typeface="Calibri"/>
                <a:cs typeface="Calibri"/>
              </a:rPr>
              <a:t>elf</a:t>
            </a:r>
            <a:r>
              <a:rPr sz="2000" spc="20" dirty="0">
                <a:solidFill>
                  <a:srgbClr val="6F2FA0"/>
                </a:solidFill>
                <a:latin typeface="Calibri"/>
                <a:cs typeface="Calibri"/>
              </a:rPr>
              <a:t> </a:t>
            </a:r>
            <a:r>
              <a:rPr sz="2000" spc="-5" dirty="0">
                <a:latin typeface="Calibri"/>
                <a:cs typeface="Calibri"/>
              </a:rPr>
              <a:t>files</a:t>
            </a:r>
            <a:r>
              <a:rPr sz="2000" spc="20" dirty="0">
                <a:latin typeface="Calibri"/>
                <a:cs typeface="Calibri"/>
              </a:rPr>
              <a:t> </a:t>
            </a:r>
            <a:r>
              <a:rPr sz="2000" spc="-15" dirty="0">
                <a:latin typeface="Calibri"/>
                <a:cs typeface="Calibri"/>
              </a:rPr>
              <a:t>into</a:t>
            </a:r>
            <a:r>
              <a:rPr sz="2000" spc="10" dirty="0">
                <a:latin typeface="Calibri"/>
                <a:cs typeface="Calibri"/>
              </a:rPr>
              <a:t> </a:t>
            </a:r>
            <a:r>
              <a:rPr sz="2000" spc="-10" dirty="0">
                <a:solidFill>
                  <a:srgbClr val="C00000"/>
                </a:solidFill>
                <a:latin typeface="Calibri"/>
                <a:cs typeface="Calibri"/>
              </a:rPr>
              <a:t>ihex</a:t>
            </a:r>
            <a:r>
              <a:rPr sz="2000" spc="5" dirty="0">
                <a:solidFill>
                  <a:srgbClr val="C00000"/>
                </a:solidFill>
                <a:latin typeface="Calibri"/>
                <a:cs typeface="Calibri"/>
              </a:rPr>
              <a:t> </a:t>
            </a:r>
            <a:r>
              <a:rPr sz="2000" spc="-5" dirty="0">
                <a:latin typeface="Calibri"/>
                <a:cs typeface="Calibri"/>
              </a:rPr>
              <a:t>or</a:t>
            </a:r>
            <a:r>
              <a:rPr sz="2000" spc="5" dirty="0">
                <a:latin typeface="Calibri"/>
                <a:cs typeface="Calibri"/>
              </a:rPr>
              <a:t> </a:t>
            </a:r>
            <a:r>
              <a:rPr sz="2000" dirty="0">
                <a:solidFill>
                  <a:srgbClr val="C00000"/>
                </a:solidFill>
                <a:latin typeface="Calibri"/>
                <a:cs typeface="Calibri"/>
              </a:rPr>
              <a:t>binary</a:t>
            </a:r>
            <a:endParaRPr sz="2000" dirty="0">
              <a:latin typeface="Calibri"/>
              <a:cs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,ARMv7-EM(for M4)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49F287-0F6F-F2ED-988B-FB9949BB1D54}"/>
                  </a:ext>
                </a:extLst>
              </p14:cNvPr>
              <p14:cNvContentPartPr/>
              <p14:nvPr/>
            </p14:nvContentPartPr>
            <p14:xfrm>
              <a:off x="7430400" y="2175840"/>
              <a:ext cx="2820240" cy="2673360"/>
            </p14:xfrm>
          </p:contentPart>
        </mc:Choice>
        <mc:Fallback xmlns="">
          <p:pic>
            <p:nvPicPr>
              <p:cNvPr id="6" name="Ink 5">
                <a:extLst>
                  <a:ext uri="{FF2B5EF4-FFF2-40B4-BE49-F238E27FC236}">
                    <a16:creationId xmlns:a16="http://schemas.microsoft.com/office/drawing/2014/main" id="{AF49F287-0F6F-F2ED-988B-FB9949BB1D54}"/>
                  </a:ext>
                </a:extLst>
              </p:cNvPr>
              <p:cNvPicPr/>
              <p:nvPr/>
            </p:nvPicPr>
            <p:blipFill>
              <a:blip r:embed="rId4"/>
              <a:stretch>
                <a:fillRect/>
              </a:stretch>
            </p:blipFill>
            <p:spPr>
              <a:xfrm>
                <a:off x="7421040" y="2166480"/>
                <a:ext cx="2838960" cy="269208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
        <p:nvSpPr>
          <p:cNvPr id="3" name="TextBox 2">
            <a:extLst>
              <a:ext uri="{FF2B5EF4-FFF2-40B4-BE49-F238E27FC236}">
                <a16:creationId xmlns:a16="http://schemas.microsoft.com/office/drawing/2014/main" id="{5B4FC510-51AA-70A8-B967-232946CD2049}"/>
              </a:ext>
            </a:extLst>
          </p:cNvPr>
          <p:cNvSpPr txBox="1"/>
          <p:nvPr/>
        </p:nvSpPr>
        <p:spPr>
          <a:xfrm>
            <a:off x="8299028" y="1401986"/>
            <a:ext cx="1152128" cy="523220"/>
          </a:xfrm>
          <a:prstGeom prst="rect">
            <a:avLst/>
          </a:prstGeom>
          <a:noFill/>
        </p:spPr>
        <p:txBody>
          <a:bodyPr wrap="square" rtlCol="0">
            <a:spAutoFit/>
          </a:bodyPr>
          <a:lstStyle/>
          <a:p>
            <a:r>
              <a:rPr lang="en-US" sz="2800" b="1" dirty="0">
                <a:hlinkClick r:id="rId3"/>
              </a:rPr>
              <a:t>Link</a:t>
            </a:r>
            <a:endParaRPr lang="en-US" b="1" dirty="0"/>
          </a:p>
        </p:txBody>
      </p:sp>
    </p:spTree>
    <p:extLst>
      <p:ext uri="{BB962C8B-B14F-4D97-AF65-F5344CB8AC3E}">
        <p14:creationId xmlns:p14="http://schemas.microsoft.com/office/powerpoint/2010/main" val="34895538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
        <p:nvSpPr>
          <p:cNvPr id="7" name="TextBox 6">
            <a:extLst>
              <a:ext uri="{FF2B5EF4-FFF2-40B4-BE49-F238E27FC236}">
                <a16:creationId xmlns:a16="http://schemas.microsoft.com/office/drawing/2014/main" id="{FC0B5EF0-1800-48AB-8BFC-995174310D02}"/>
              </a:ext>
            </a:extLst>
          </p:cNvPr>
          <p:cNvSpPr txBox="1"/>
          <p:nvPr/>
        </p:nvSpPr>
        <p:spPr>
          <a:xfrm>
            <a:off x="378148" y="2266082"/>
            <a:ext cx="1518332" cy="1200329"/>
          </a:xfrm>
          <a:prstGeom prst="rect">
            <a:avLst/>
          </a:prstGeom>
          <a:noFill/>
        </p:spPr>
        <p:txBody>
          <a:bodyPr wrap="square" rtlCol="0">
            <a:spAutoFit/>
          </a:bodyPr>
          <a:lstStyle/>
          <a:p>
            <a:r>
              <a:rPr lang="en-US" dirty="0"/>
              <a:t>Note: Interrupt Inputs are Active HIGH</a:t>
            </a:r>
          </a:p>
        </p:txBody>
      </p:sp>
    </p:spTree>
    <p:extLst>
      <p:ext uri="{BB962C8B-B14F-4D97-AF65-F5344CB8AC3E}">
        <p14:creationId xmlns:p14="http://schemas.microsoft.com/office/powerpoint/2010/main" val="16717532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9DF7-1F09-5FEB-EC9C-31FC60C0D2DD}"/>
              </a:ext>
            </a:extLst>
          </p:cNvPr>
          <p:cNvSpPr>
            <a:spLocks noGrp="1"/>
          </p:cNvSpPr>
          <p:nvPr>
            <p:ph type="title"/>
          </p:nvPr>
        </p:nvSpPr>
        <p:spPr/>
        <p:txBody>
          <a:bodyPr/>
          <a:lstStyle/>
          <a:p>
            <a:r>
              <a:rPr lang="en-US" dirty="0"/>
              <a:t>SVC</a:t>
            </a:r>
          </a:p>
        </p:txBody>
      </p:sp>
      <p:sp>
        <p:nvSpPr>
          <p:cNvPr id="3" name="Text Placeholder 2">
            <a:extLst>
              <a:ext uri="{FF2B5EF4-FFF2-40B4-BE49-F238E27FC236}">
                <a16:creationId xmlns:a16="http://schemas.microsoft.com/office/drawing/2014/main" id="{81033451-BB40-0FF2-15C7-81341E1FAFC6}"/>
              </a:ext>
            </a:extLst>
          </p:cNvPr>
          <p:cNvSpPr>
            <a:spLocks noGrp="1"/>
          </p:cNvSpPr>
          <p:nvPr>
            <p:ph type="body" idx="1"/>
          </p:nvPr>
        </p:nvSpPr>
        <p:spPr>
          <a:xfrm>
            <a:off x="306140" y="1257970"/>
            <a:ext cx="10153127" cy="1667375"/>
          </a:xfrm>
        </p:spPr>
        <p:txBody>
          <a:bodyPr/>
          <a:lstStyle/>
          <a:p>
            <a:r>
              <a:rPr lang="en-US" sz="2400" dirty="0"/>
              <a:t>The SVC Handler executes right after the SVC instruction is executed, unless there is a higher priority exception arrives at the same time.</a:t>
            </a:r>
          </a:p>
          <a:p>
            <a:r>
              <a:rPr lang="en-US" sz="2400" dirty="0"/>
              <a:t>SVC instruction is always used along with a number, which can be used to identify the request type.</a:t>
            </a:r>
          </a:p>
          <a:p>
            <a:pPr marL="0" indent="0">
              <a:buNone/>
            </a:pPr>
            <a:r>
              <a:rPr lang="en-US" sz="2400" dirty="0"/>
              <a:t>__</a:t>
            </a:r>
            <a:r>
              <a:rPr lang="en-US" sz="2400" dirty="0" err="1"/>
              <a:t>asm</a:t>
            </a:r>
            <a:r>
              <a:rPr lang="en-US" sz="2400" dirty="0"/>
              <a:t> volatile("SVC #0"); // call SVC 0</a:t>
            </a:r>
          </a:p>
          <a:p>
            <a:r>
              <a:rPr lang="en-US" sz="2400" dirty="0"/>
              <a:t>The OS will have a lookup table of SVC numbers and call to the corresponding handler of the request number.</a:t>
            </a:r>
          </a:p>
        </p:txBody>
      </p:sp>
      <p:sp>
        <p:nvSpPr>
          <p:cNvPr id="4" name="Slide Number Placeholder 3">
            <a:extLst>
              <a:ext uri="{FF2B5EF4-FFF2-40B4-BE49-F238E27FC236}">
                <a16:creationId xmlns:a16="http://schemas.microsoft.com/office/drawing/2014/main" id="{2164D3C8-CE58-C869-5AA8-9F5B13594E7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a:extLst>
              <a:ext uri="{FF2B5EF4-FFF2-40B4-BE49-F238E27FC236}">
                <a16:creationId xmlns:a16="http://schemas.microsoft.com/office/drawing/2014/main" id="{8B2D7E94-FD12-46B9-3E75-021DD367F8D6}"/>
              </a:ext>
            </a:extLst>
          </p:cNvPr>
          <p:cNvPicPr>
            <a:picLocks noChangeAspect="1"/>
          </p:cNvPicPr>
          <p:nvPr/>
        </p:nvPicPr>
        <p:blipFill>
          <a:blip r:embed="rId2"/>
          <a:stretch>
            <a:fillRect/>
          </a:stretch>
        </p:blipFill>
        <p:spPr>
          <a:xfrm>
            <a:off x="1457614" y="4066282"/>
            <a:ext cx="6867525" cy="2705100"/>
          </a:xfrm>
          <a:prstGeom prst="rect">
            <a:avLst/>
          </a:prstGeom>
        </p:spPr>
      </p:pic>
    </p:spTree>
    <p:extLst>
      <p:ext uri="{BB962C8B-B14F-4D97-AF65-F5344CB8AC3E}">
        <p14:creationId xmlns:p14="http://schemas.microsoft.com/office/powerpoint/2010/main" val="33565102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79A7-C372-B61E-F391-C5D7F84AD943}"/>
              </a:ext>
            </a:extLst>
          </p:cNvPr>
          <p:cNvSpPr>
            <a:spLocks noGrp="1"/>
          </p:cNvSpPr>
          <p:nvPr>
            <p:ph type="title"/>
          </p:nvPr>
        </p:nvSpPr>
        <p:spPr/>
        <p:txBody>
          <a:bodyPr/>
          <a:lstStyle/>
          <a:p>
            <a:r>
              <a:rPr lang="en-US" dirty="0" err="1"/>
              <a:t>PendSV</a:t>
            </a:r>
            <a:endParaRPr lang="en-US" dirty="0"/>
          </a:p>
        </p:txBody>
      </p:sp>
      <p:sp>
        <p:nvSpPr>
          <p:cNvPr id="4" name="Slide Number Placeholder 3">
            <a:extLst>
              <a:ext uri="{FF2B5EF4-FFF2-40B4-BE49-F238E27FC236}">
                <a16:creationId xmlns:a16="http://schemas.microsoft.com/office/drawing/2014/main" id="{77D6967D-3533-37A8-D873-2442C30E913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pic>
        <p:nvPicPr>
          <p:cNvPr id="5" name="Picture 4">
            <a:extLst>
              <a:ext uri="{FF2B5EF4-FFF2-40B4-BE49-F238E27FC236}">
                <a16:creationId xmlns:a16="http://schemas.microsoft.com/office/drawing/2014/main" id="{45B3E685-84D3-BE9C-4634-6BA15D2C11BC}"/>
              </a:ext>
            </a:extLst>
          </p:cNvPr>
          <p:cNvPicPr>
            <a:picLocks noChangeAspect="1"/>
          </p:cNvPicPr>
          <p:nvPr/>
        </p:nvPicPr>
        <p:blipFill>
          <a:blip r:embed="rId2"/>
          <a:stretch>
            <a:fillRect/>
          </a:stretch>
        </p:blipFill>
        <p:spPr>
          <a:xfrm>
            <a:off x="162124" y="1264239"/>
            <a:ext cx="7352308" cy="2586019"/>
          </a:xfrm>
          <a:prstGeom prst="rect">
            <a:avLst/>
          </a:prstGeom>
        </p:spPr>
      </p:pic>
      <p:pic>
        <p:nvPicPr>
          <p:cNvPr id="6" name="Picture 5">
            <a:extLst>
              <a:ext uri="{FF2B5EF4-FFF2-40B4-BE49-F238E27FC236}">
                <a16:creationId xmlns:a16="http://schemas.microsoft.com/office/drawing/2014/main" id="{1894E177-EFB7-588D-C10B-7AA81A7B1758}"/>
              </a:ext>
            </a:extLst>
          </p:cNvPr>
          <p:cNvPicPr>
            <a:picLocks noChangeAspect="1"/>
          </p:cNvPicPr>
          <p:nvPr/>
        </p:nvPicPr>
        <p:blipFill>
          <a:blip r:embed="rId3"/>
          <a:stretch>
            <a:fillRect/>
          </a:stretch>
        </p:blipFill>
        <p:spPr>
          <a:xfrm>
            <a:off x="22707" y="3554634"/>
            <a:ext cx="8424936" cy="3687592"/>
          </a:xfrm>
          <a:prstGeom prst="rect">
            <a:avLst/>
          </a:prstGeom>
        </p:spPr>
      </p:pic>
      <p:sp>
        <p:nvSpPr>
          <p:cNvPr id="7" name="TextBox 6">
            <a:extLst>
              <a:ext uri="{FF2B5EF4-FFF2-40B4-BE49-F238E27FC236}">
                <a16:creationId xmlns:a16="http://schemas.microsoft.com/office/drawing/2014/main" id="{78A9DE1C-61DD-C515-A19F-B9E5FE02B805}"/>
              </a:ext>
            </a:extLst>
          </p:cNvPr>
          <p:cNvSpPr txBox="1"/>
          <p:nvPr/>
        </p:nvSpPr>
        <p:spPr>
          <a:xfrm>
            <a:off x="7722964" y="1473994"/>
            <a:ext cx="2520280" cy="369332"/>
          </a:xfrm>
          <a:prstGeom prst="rect">
            <a:avLst/>
          </a:prstGeom>
          <a:noFill/>
        </p:spPr>
        <p:txBody>
          <a:bodyPr wrap="square" rtlCol="0">
            <a:spAutoFit/>
          </a:bodyPr>
          <a:lstStyle/>
          <a:p>
            <a:r>
              <a:rPr lang="en-US" dirty="0"/>
              <a:t>System Without Pend SV</a:t>
            </a:r>
          </a:p>
        </p:txBody>
      </p:sp>
      <p:sp>
        <p:nvSpPr>
          <p:cNvPr id="9" name="TextBox 8">
            <a:extLst>
              <a:ext uri="{FF2B5EF4-FFF2-40B4-BE49-F238E27FC236}">
                <a16:creationId xmlns:a16="http://schemas.microsoft.com/office/drawing/2014/main" id="{C0FF8A54-A837-CF6D-5906-E0A9705F5B0C}"/>
              </a:ext>
            </a:extLst>
          </p:cNvPr>
          <p:cNvSpPr txBox="1"/>
          <p:nvPr/>
        </p:nvSpPr>
        <p:spPr>
          <a:xfrm>
            <a:off x="7896990" y="4239954"/>
            <a:ext cx="2346254" cy="369332"/>
          </a:xfrm>
          <a:prstGeom prst="rect">
            <a:avLst/>
          </a:prstGeom>
          <a:noFill/>
        </p:spPr>
        <p:txBody>
          <a:bodyPr wrap="square" rtlCol="0">
            <a:spAutoFit/>
          </a:bodyPr>
          <a:lstStyle/>
          <a:p>
            <a:r>
              <a:rPr lang="en-US" dirty="0"/>
              <a:t>System With Pend SV</a:t>
            </a:r>
          </a:p>
        </p:txBody>
      </p:sp>
      <p:sp>
        <p:nvSpPr>
          <p:cNvPr id="3" name="TextBox 2">
            <a:extLst>
              <a:ext uri="{FF2B5EF4-FFF2-40B4-BE49-F238E27FC236}">
                <a16:creationId xmlns:a16="http://schemas.microsoft.com/office/drawing/2014/main" id="{484F75EF-B6D1-27DF-6906-ED9E14CB7524}"/>
              </a:ext>
            </a:extLst>
          </p:cNvPr>
          <p:cNvSpPr txBox="1"/>
          <p:nvPr/>
        </p:nvSpPr>
        <p:spPr>
          <a:xfrm>
            <a:off x="7434932" y="2050058"/>
            <a:ext cx="2808312" cy="830997"/>
          </a:xfrm>
          <a:prstGeom prst="rect">
            <a:avLst/>
          </a:prstGeom>
          <a:noFill/>
        </p:spPr>
        <p:txBody>
          <a:bodyPr wrap="square" rtlCol="0">
            <a:spAutoFit/>
          </a:bodyPr>
          <a:lstStyle/>
          <a:p>
            <a:r>
              <a:rPr lang="en-US" sz="1600" b="1" dirty="0">
                <a:solidFill>
                  <a:srgbClr val="FF0000"/>
                </a:solidFill>
              </a:rPr>
              <a:t>Here Scheduler plays 2 roles i.e. scheduling task and Context Switching</a:t>
            </a:r>
          </a:p>
        </p:txBody>
      </p:sp>
      <p:sp>
        <p:nvSpPr>
          <p:cNvPr id="8" name="TextBox 7">
            <a:extLst>
              <a:ext uri="{FF2B5EF4-FFF2-40B4-BE49-F238E27FC236}">
                <a16:creationId xmlns:a16="http://schemas.microsoft.com/office/drawing/2014/main" id="{9B698FE7-B151-3977-5A61-2F406A2531AE}"/>
              </a:ext>
            </a:extLst>
          </p:cNvPr>
          <p:cNvSpPr txBox="1"/>
          <p:nvPr/>
        </p:nvSpPr>
        <p:spPr>
          <a:xfrm>
            <a:off x="7434933" y="4626240"/>
            <a:ext cx="3235760" cy="1354217"/>
          </a:xfrm>
          <a:prstGeom prst="rect">
            <a:avLst/>
          </a:prstGeom>
          <a:noFill/>
        </p:spPr>
        <p:txBody>
          <a:bodyPr wrap="square" rtlCol="0">
            <a:spAutoFit/>
          </a:bodyPr>
          <a:lstStyle/>
          <a:p>
            <a:r>
              <a:rPr lang="en-US" sz="1600" b="1" dirty="0">
                <a:solidFill>
                  <a:srgbClr val="FF0000"/>
                </a:solidFill>
              </a:rPr>
              <a:t>Here Scheduler plays  a roles of scheduling task and Pend SV will do Context Switching as Pend SV is the lowest Priority ISR in the System</a:t>
            </a:r>
          </a:p>
          <a:p>
            <a:endParaRPr lang="en-US" dirty="0"/>
          </a:p>
        </p:txBody>
      </p:sp>
    </p:spTree>
    <p:extLst>
      <p:ext uri="{BB962C8B-B14F-4D97-AF65-F5344CB8AC3E}">
        <p14:creationId xmlns:p14="http://schemas.microsoft.com/office/powerpoint/2010/main" val="19952609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166</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167</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1A29939-30C2-66BA-C4F2-3827EC4A3A98}"/>
                  </a:ext>
                </a:extLst>
              </p14:cNvPr>
              <p14:cNvContentPartPr/>
              <p14:nvPr/>
            </p14:nvContentPartPr>
            <p14:xfrm>
              <a:off x="5658480" y="4625280"/>
              <a:ext cx="2224440" cy="689400"/>
            </p14:xfrm>
          </p:contentPart>
        </mc:Choice>
        <mc:Fallback xmlns="">
          <p:pic>
            <p:nvPicPr>
              <p:cNvPr id="6" name="Ink 5">
                <a:extLst>
                  <a:ext uri="{FF2B5EF4-FFF2-40B4-BE49-F238E27FC236}">
                    <a16:creationId xmlns:a16="http://schemas.microsoft.com/office/drawing/2014/main" id="{41A29939-30C2-66BA-C4F2-3827EC4A3A98}"/>
                  </a:ext>
                </a:extLst>
              </p:cNvPr>
              <p:cNvPicPr/>
              <p:nvPr/>
            </p:nvPicPr>
            <p:blipFill>
              <a:blip r:embed="rId6"/>
              <a:stretch>
                <a:fillRect/>
              </a:stretch>
            </p:blipFill>
            <p:spPr>
              <a:xfrm>
                <a:off x="5649120" y="4615920"/>
                <a:ext cx="2243160" cy="70812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4E6E663-947F-4EFC-BCF5-63816207B0D4}"/>
                  </a:ext>
                </a:extLst>
              </p14:cNvPr>
              <p14:cNvContentPartPr/>
              <p14:nvPr/>
            </p14:nvContentPartPr>
            <p14:xfrm>
              <a:off x="5533200" y="2182320"/>
              <a:ext cx="3769560" cy="2203200"/>
            </p14:xfrm>
          </p:contentPart>
        </mc:Choice>
        <mc:Fallback xmlns="">
          <p:pic>
            <p:nvPicPr>
              <p:cNvPr id="6" name="Ink 5">
                <a:extLst>
                  <a:ext uri="{FF2B5EF4-FFF2-40B4-BE49-F238E27FC236}">
                    <a16:creationId xmlns:a16="http://schemas.microsoft.com/office/drawing/2014/main" id="{24E6E663-947F-4EFC-BCF5-63816207B0D4}"/>
                  </a:ext>
                </a:extLst>
              </p:cNvPr>
              <p:cNvPicPr/>
              <p:nvPr/>
            </p:nvPicPr>
            <p:blipFill>
              <a:blip r:embed="rId5"/>
              <a:stretch>
                <a:fillRect/>
              </a:stretch>
            </p:blipFill>
            <p:spPr>
              <a:xfrm>
                <a:off x="5523840" y="2172960"/>
                <a:ext cx="3788280" cy="22219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Clock Tree</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E98CD79-4A0E-473C-B4BD-7690BF821142}"/>
              </a:ext>
            </a:extLst>
          </p:cNvPr>
          <p:cNvSpPr>
            <a:spLocks noGrp="1" noChangeArrowheads="1"/>
          </p:cNvSpPr>
          <p:nvPr>
            <p:ph type="title" idx="4294967295"/>
          </p:nvPr>
        </p:nvSpPr>
        <p:spPr>
          <a:xfrm>
            <a:off x="812800" y="83962"/>
            <a:ext cx="9067800" cy="1040768"/>
          </a:xfrm>
        </p:spPr>
        <p:txBody>
          <a:bodyPr/>
          <a:lstStyle/>
          <a:p>
            <a:pPr eaLnBrk="1" hangingPunct="1"/>
            <a:r>
              <a:rPr lang="en-GB" altLang="en-US"/>
              <a:t>Cortex-A8</a:t>
            </a:r>
          </a:p>
        </p:txBody>
      </p:sp>
      <p:sp>
        <p:nvSpPr>
          <p:cNvPr id="70659" name="Rectangle 3">
            <a:extLst>
              <a:ext uri="{FF2B5EF4-FFF2-40B4-BE49-F238E27FC236}">
                <a16:creationId xmlns:a16="http://schemas.microsoft.com/office/drawing/2014/main" id="{979B7D99-10DD-46E8-97FD-329C56615B5B}"/>
              </a:ext>
            </a:extLst>
          </p:cNvPr>
          <p:cNvSpPr>
            <a:spLocks noGrp="1" noChangeArrowheads="1"/>
          </p:cNvSpPr>
          <p:nvPr>
            <p:ph type="body" idx="4294967295"/>
          </p:nvPr>
        </p:nvSpPr>
        <p:spPr>
          <a:xfrm>
            <a:off x="5726275" y="1332883"/>
            <a:ext cx="4208551" cy="5551928"/>
          </a:xfrm>
        </p:spPr>
        <p:txBody>
          <a:bodyPr/>
          <a:lstStyle/>
          <a:p>
            <a:pPr eaLnBrk="1" hangingPunct="1">
              <a:lnSpc>
                <a:spcPct val="90000"/>
              </a:lnSpc>
            </a:pPr>
            <a:r>
              <a:rPr lang="en-GB" altLang="en-US" sz="1763" dirty="0"/>
              <a:t>ARMv7-A Architecture</a:t>
            </a:r>
          </a:p>
          <a:p>
            <a:pPr lvl="1" eaLnBrk="1" hangingPunct="1">
              <a:lnSpc>
                <a:spcPct val="90000"/>
              </a:lnSpc>
            </a:pPr>
            <a:r>
              <a:rPr lang="en-GB" altLang="en-US" sz="1763" dirty="0"/>
              <a:t>Thumb-2 </a:t>
            </a:r>
          </a:p>
          <a:p>
            <a:pPr lvl="1" eaLnBrk="1" hangingPunct="1">
              <a:lnSpc>
                <a:spcPct val="90000"/>
              </a:lnSpc>
            </a:pPr>
            <a:r>
              <a:rPr lang="en-GB" altLang="en-US" sz="1763" dirty="0"/>
              <a:t>Thumb-2EE (</a:t>
            </a:r>
            <a:r>
              <a:rPr lang="en-GB" altLang="en-US" sz="1763" dirty="0" err="1"/>
              <a:t>Jazelle</a:t>
            </a:r>
            <a:r>
              <a:rPr lang="en-GB" altLang="en-US" sz="1763" dirty="0"/>
              <a:t>-RCT)</a:t>
            </a:r>
          </a:p>
          <a:p>
            <a:pPr lvl="1" eaLnBrk="1" hangingPunct="1">
              <a:lnSpc>
                <a:spcPct val="90000"/>
              </a:lnSpc>
            </a:pPr>
            <a:r>
              <a:rPr lang="en-GB" altLang="en-US" sz="1763" dirty="0" err="1"/>
              <a:t>TrustZone</a:t>
            </a:r>
            <a:r>
              <a:rPr lang="en-GB" altLang="en-US" sz="1763" dirty="0"/>
              <a:t> extensions</a:t>
            </a:r>
          </a:p>
          <a:p>
            <a:pPr eaLnBrk="1" hangingPunct="1">
              <a:lnSpc>
                <a:spcPct val="90000"/>
              </a:lnSpc>
            </a:pPr>
            <a:r>
              <a:rPr lang="en-GB" altLang="en-US" sz="1763" dirty="0"/>
              <a:t>Custom or synthesized design</a:t>
            </a:r>
          </a:p>
          <a:p>
            <a:pPr eaLnBrk="1" hangingPunct="1">
              <a:lnSpc>
                <a:spcPct val="90000"/>
              </a:lnSpc>
            </a:pPr>
            <a:r>
              <a:rPr lang="en-GB" altLang="en-US" sz="1763" dirty="0"/>
              <a:t>MMU</a:t>
            </a:r>
          </a:p>
          <a:p>
            <a:pPr eaLnBrk="1" hangingPunct="1">
              <a:lnSpc>
                <a:spcPct val="90000"/>
              </a:lnSpc>
            </a:pPr>
            <a:r>
              <a:rPr lang="en-GB" altLang="en-US" sz="1763" dirty="0"/>
              <a:t>64-bit or 128-bit AXI Interface</a:t>
            </a:r>
          </a:p>
          <a:p>
            <a:pPr eaLnBrk="1" hangingPunct="1">
              <a:lnSpc>
                <a:spcPct val="90000"/>
              </a:lnSpc>
            </a:pPr>
            <a:r>
              <a:rPr lang="en-GB" altLang="en-US" sz="1763" dirty="0"/>
              <a:t>L1 caches</a:t>
            </a:r>
          </a:p>
          <a:p>
            <a:pPr lvl="1" eaLnBrk="1" hangingPunct="1">
              <a:lnSpc>
                <a:spcPct val="90000"/>
              </a:lnSpc>
            </a:pPr>
            <a:r>
              <a:rPr lang="en-GB" altLang="en-US" sz="1763" dirty="0"/>
              <a:t>16 or 32KB each</a:t>
            </a:r>
          </a:p>
          <a:p>
            <a:pPr eaLnBrk="1" hangingPunct="1">
              <a:lnSpc>
                <a:spcPct val="90000"/>
              </a:lnSpc>
            </a:pPr>
            <a:r>
              <a:rPr lang="en-GB" altLang="en-US" sz="1763" dirty="0"/>
              <a:t>Unified L2 cache</a:t>
            </a:r>
          </a:p>
          <a:p>
            <a:pPr lvl="1" eaLnBrk="1" hangingPunct="1">
              <a:lnSpc>
                <a:spcPct val="90000"/>
              </a:lnSpc>
            </a:pPr>
            <a:r>
              <a:rPr lang="en-GB" altLang="en-US" sz="1763" dirty="0"/>
              <a:t>0-2MB in size</a:t>
            </a:r>
          </a:p>
          <a:p>
            <a:pPr lvl="1" eaLnBrk="1" hangingPunct="1">
              <a:lnSpc>
                <a:spcPct val="90000"/>
              </a:lnSpc>
            </a:pPr>
            <a:r>
              <a:rPr lang="en-GB" altLang="en-US" sz="1763" dirty="0"/>
              <a:t>8-way set-associative</a:t>
            </a:r>
          </a:p>
          <a:p>
            <a:pPr eaLnBrk="1" hangingPunct="1">
              <a:lnSpc>
                <a:spcPct val="90000"/>
              </a:lnSpc>
            </a:pPr>
            <a:endParaRPr lang="en-GB" altLang="en-US" dirty="0"/>
          </a:p>
          <a:p>
            <a:pPr lvl="1" eaLnBrk="1" hangingPunct="1">
              <a:lnSpc>
                <a:spcPct val="90000"/>
              </a:lnSpc>
              <a:buFont typeface="Wingdings" panose="05000000000000000000" pitchFamily="2" charset="2"/>
              <a:buNone/>
            </a:pPr>
            <a:endParaRPr lang="en-GB" altLang="en-US" dirty="0"/>
          </a:p>
        </p:txBody>
      </p:sp>
      <p:sp>
        <p:nvSpPr>
          <p:cNvPr id="70660" name="Rectangle 6">
            <a:extLst>
              <a:ext uri="{FF2B5EF4-FFF2-40B4-BE49-F238E27FC236}">
                <a16:creationId xmlns:a16="http://schemas.microsoft.com/office/drawing/2014/main" id="{45B18B63-C814-4A00-866F-FC71D7C0D245}"/>
              </a:ext>
            </a:extLst>
          </p:cNvPr>
          <p:cNvSpPr>
            <a:spLocks noChangeArrowheads="1"/>
          </p:cNvSpPr>
          <p:nvPr/>
        </p:nvSpPr>
        <p:spPr bwMode="auto">
          <a:xfrm>
            <a:off x="5672049" y="5249319"/>
            <a:ext cx="4208551" cy="163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650875" indent="-249238"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25000"/>
              </a:spcBef>
              <a:buFont typeface="Wingdings" panose="05000000000000000000" pitchFamily="2" charset="2"/>
              <a:buChar char="§"/>
            </a:pPr>
            <a:r>
              <a:rPr lang="en-GB" altLang="en-US" sz="1763" b="1" dirty="0">
                <a:latin typeface="Arial" panose="020B0604020202020204" pitchFamily="34" charset="0"/>
              </a:rPr>
              <a:t>Optional features</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VFPv3 Vector Floating-Point</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NEON media processing engine</a:t>
            </a:r>
          </a:p>
          <a:p>
            <a:pPr lvl="1" eaLnBrk="1" hangingPunct="1">
              <a:spcBef>
                <a:spcPct val="25000"/>
              </a:spcBef>
              <a:buFont typeface="Wingdings" panose="05000000000000000000" pitchFamily="2" charset="2"/>
              <a:buChar char="§"/>
            </a:pPr>
            <a:endParaRPr lang="en-GB" altLang="en-US" sz="1873" dirty="0">
              <a:latin typeface="Arial" panose="020B0604020202020204" pitchFamily="34" charset="0"/>
            </a:endParaRPr>
          </a:p>
        </p:txBody>
      </p:sp>
      <p:sp>
        <p:nvSpPr>
          <p:cNvPr id="70661" name="Rectangle 6">
            <a:extLst>
              <a:ext uri="{FF2B5EF4-FFF2-40B4-BE49-F238E27FC236}">
                <a16:creationId xmlns:a16="http://schemas.microsoft.com/office/drawing/2014/main" id="{EF541671-6E21-4CDB-978F-17DDDA24CB2E}"/>
              </a:ext>
            </a:extLst>
          </p:cNvPr>
          <p:cNvSpPr>
            <a:spLocks noChangeArrowheads="1"/>
          </p:cNvSpPr>
          <p:nvPr/>
        </p:nvSpPr>
        <p:spPr bwMode="auto">
          <a:xfrm>
            <a:off x="5617823" y="6296805"/>
            <a:ext cx="4185812" cy="4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742950" indent="-285750"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
            </a:pPr>
            <a:r>
              <a:rPr lang="en-US" altLang="en-US" sz="1763" b="1" dirty="0">
                <a:latin typeface="Arial" panose="020B0604020202020204" pitchFamily="34" charset="0"/>
              </a:rPr>
              <a:t>Super-scalar 13-stage pipeline</a:t>
            </a:r>
            <a:endParaRPr lang="en-GB" altLang="en-US" sz="1763" dirty="0">
              <a:latin typeface="Arial" panose="020B0604020202020204" pitchFamily="34" charset="0"/>
            </a:endParaRPr>
          </a:p>
        </p:txBody>
      </p:sp>
      <p:pic>
        <p:nvPicPr>
          <p:cNvPr id="70662" name="Picture 1" descr="\\Mercury\Artwork\GRAPHIC_RESOURCES\Chip Diagrams\NEW STYLE CHIP DIAGRAMS\jpg\Cortex-A8.jpg">
            <a:extLst>
              <a:ext uri="{FF2B5EF4-FFF2-40B4-BE49-F238E27FC236}">
                <a16:creationId xmlns:a16="http://schemas.microsoft.com/office/drawing/2014/main" id="{AF730D01-C3C0-476B-B92D-695902C58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2" y="1114235"/>
            <a:ext cx="4007393" cy="460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1ACCE-6B2D-4FCC-62D1-C6A178D18AA1}"/>
              </a:ext>
            </a:extLst>
          </p:cNvPr>
          <p:cNvSpPr>
            <a:spLocks noGrp="1"/>
          </p:cNvSpPr>
          <p:nvPr>
            <p:ph type="title"/>
          </p:nvPr>
        </p:nvSpPr>
        <p:spPr/>
        <p:txBody>
          <a:bodyPr/>
          <a:lstStyle/>
          <a:p>
            <a:r>
              <a:rPr lang="en-US" dirty="0"/>
              <a:t>Super Scalar Processor</a:t>
            </a:r>
          </a:p>
        </p:txBody>
      </p:sp>
      <p:sp>
        <p:nvSpPr>
          <p:cNvPr id="4" name="Text Placeholder 3">
            <a:extLst>
              <a:ext uri="{FF2B5EF4-FFF2-40B4-BE49-F238E27FC236}">
                <a16:creationId xmlns:a16="http://schemas.microsoft.com/office/drawing/2014/main" id="{B45C7C98-2FDC-0554-BC22-5506EE5008C2}"/>
              </a:ext>
            </a:extLst>
          </p:cNvPr>
          <p:cNvSpPr>
            <a:spLocks noGrp="1"/>
          </p:cNvSpPr>
          <p:nvPr>
            <p:ph type="body" idx="1"/>
          </p:nvPr>
        </p:nvSpPr>
        <p:spPr>
          <a:xfrm>
            <a:off x="112215" y="1401986"/>
            <a:ext cx="5378502" cy="1667375"/>
          </a:xfrm>
        </p:spPr>
        <p:txBody>
          <a:bodyPr/>
          <a:lstStyle/>
          <a:p>
            <a:r>
              <a:rPr lang="en-US" dirty="0">
                <a:solidFill>
                  <a:srgbClr val="273239"/>
                </a:solidFill>
              </a:rPr>
              <a:t>An </a:t>
            </a:r>
            <a:r>
              <a:rPr lang="en-US" b="0" i="0" dirty="0">
                <a:solidFill>
                  <a:srgbClr val="273239"/>
                </a:solidFill>
                <a:effectLst/>
              </a:rPr>
              <a:t>approach to equip the processor with multiple processing units to handle several instructions in parallel in each processing stage. </a:t>
            </a:r>
          </a:p>
          <a:p>
            <a:r>
              <a:rPr lang="en-US" b="0" i="0" dirty="0">
                <a:solidFill>
                  <a:srgbClr val="273239"/>
                </a:solidFill>
                <a:effectLst/>
              </a:rPr>
              <a:t>With this arrangement, several instructions start execution in the same clock cycle and the process is said to use multiple issue.</a:t>
            </a:r>
          </a:p>
          <a:p>
            <a:r>
              <a:rPr lang="en-US" b="0" i="0" dirty="0">
                <a:solidFill>
                  <a:srgbClr val="273239"/>
                </a:solidFill>
                <a:effectLst/>
              </a:rPr>
              <a:t> Such processors are capable of achieving an instruction execution throughput of more than one instruction per cycle. They are known as ‘</a:t>
            </a:r>
            <a:r>
              <a:rPr lang="en-US" b="1" i="0" dirty="0">
                <a:solidFill>
                  <a:srgbClr val="273239"/>
                </a:solidFill>
                <a:effectLst/>
              </a:rPr>
              <a:t>Superscalar Processors’. </a:t>
            </a:r>
            <a:endParaRPr lang="en-US" b="1" dirty="0"/>
          </a:p>
        </p:txBody>
      </p:sp>
      <p:sp>
        <p:nvSpPr>
          <p:cNvPr id="2" name="Slide Number Placeholder 1">
            <a:extLst>
              <a:ext uri="{FF2B5EF4-FFF2-40B4-BE49-F238E27FC236}">
                <a16:creationId xmlns:a16="http://schemas.microsoft.com/office/drawing/2014/main" id="{A5E42FC6-7A1C-5393-BEAB-7F22AE65CCD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dirty="0">
              <a:latin typeface="Arial"/>
              <a:cs typeface="Arial"/>
            </a:endParaRPr>
          </a:p>
        </p:txBody>
      </p:sp>
      <p:pic>
        <p:nvPicPr>
          <p:cNvPr id="1026" name="Picture 2" descr="Lightbox">
            <a:extLst>
              <a:ext uri="{FF2B5EF4-FFF2-40B4-BE49-F238E27FC236}">
                <a16:creationId xmlns:a16="http://schemas.microsoft.com/office/drawing/2014/main" id="{FE7978ED-C91D-D972-6C29-6229E6081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99" t="6142" r="4035" b="7864"/>
          <a:stretch/>
        </p:blipFill>
        <p:spPr bwMode="auto">
          <a:xfrm>
            <a:off x="5490716" y="2122066"/>
            <a:ext cx="511256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429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824" y="295354"/>
            <a:ext cx="10202056" cy="690230"/>
          </a:xfrm>
          <a:prstGeom prst="rect">
            <a:avLst/>
          </a:prstGeom>
        </p:spPr>
        <p:txBody>
          <a:bodyPr vert="horz" wrap="square" lIns="0" tIns="12995" rIns="0" bIns="0" rtlCol="0">
            <a:spAutoFit/>
          </a:bodyPr>
          <a:lstStyle/>
          <a:p>
            <a:pPr marL="12376">
              <a:lnSpc>
                <a:spcPct val="100000"/>
              </a:lnSpc>
              <a:spcBef>
                <a:spcPts val="102"/>
              </a:spcBef>
            </a:pPr>
            <a:r>
              <a:rPr dirty="0"/>
              <a:t>Cortex-R:</a:t>
            </a:r>
            <a:r>
              <a:rPr spc="5" dirty="0"/>
              <a:t> </a:t>
            </a:r>
            <a:r>
              <a:rPr spc="-5" dirty="0">
                <a:solidFill>
                  <a:srgbClr val="000000"/>
                </a:solidFill>
              </a:rPr>
              <a:t>Ideal</a:t>
            </a:r>
            <a:r>
              <a:rPr spc="-10" dirty="0">
                <a:solidFill>
                  <a:srgbClr val="000000"/>
                </a:solidFill>
              </a:rPr>
              <a:t> </a:t>
            </a:r>
            <a:r>
              <a:rPr spc="-5" dirty="0">
                <a:solidFill>
                  <a:srgbClr val="000000"/>
                </a:solidFill>
              </a:rPr>
              <a:t>for</a:t>
            </a:r>
            <a:r>
              <a:rPr dirty="0">
                <a:solidFill>
                  <a:srgbClr val="000000"/>
                </a:solidFill>
              </a:rPr>
              <a:t> </a:t>
            </a:r>
            <a:r>
              <a:rPr spc="-5" dirty="0">
                <a:solidFill>
                  <a:srgbClr val="000000"/>
                </a:solidFill>
              </a:rPr>
              <a:t>safety-critical</a:t>
            </a:r>
            <a:r>
              <a:rPr spc="-10" dirty="0">
                <a:solidFill>
                  <a:srgbClr val="000000"/>
                </a:solidFill>
              </a:rPr>
              <a:t> </a:t>
            </a:r>
            <a:r>
              <a:rPr spc="-5" dirty="0">
                <a:solidFill>
                  <a:srgbClr val="000000"/>
                </a:solidFill>
              </a:rPr>
              <a:t>applications</a:t>
            </a:r>
          </a:p>
        </p:txBody>
      </p:sp>
      <p:sp>
        <p:nvSpPr>
          <p:cNvPr id="3" name="object 3"/>
          <p:cNvSpPr txBox="1"/>
          <p:nvPr/>
        </p:nvSpPr>
        <p:spPr>
          <a:xfrm>
            <a:off x="112748" y="1139071"/>
            <a:ext cx="1427024"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Safety</a:t>
            </a:r>
            <a:r>
              <a:rPr sz="1754" b="1" spc="-34" dirty="0">
                <a:latin typeface="Calibri"/>
                <a:cs typeface="Calibri"/>
              </a:rPr>
              <a:t> </a:t>
            </a:r>
            <a:r>
              <a:rPr sz="1754" b="1" spc="-5" dirty="0">
                <a:latin typeface="Calibri"/>
                <a:cs typeface="Calibri"/>
              </a:rPr>
              <a:t>features</a:t>
            </a:r>
            <a:endParaRPr sz="1754">
              <a:latin typeface="Calibri"/>
              <a:cs typeface="Calibri"/>
            </a:endParaRPr>
          </a:p>
        </p:txBody>
      </p:sp>
      <p:sp>
        <p:nvSpPr>
          <p:cNvPr id="4" name="object 4"/>
          <p:cNvSpPr txBox="1"/>
          <p:nvPr/>
        </p:nvSpPr>
        <p:spPr>
          <a:xfrm>
            <a:off x="112748" y="1406406"/>
            <a:ext cx="3148612" cy="826758"/>
          </a:xfrm>
          <a:prstGeom prst="rect">
            <a:avLst/>
          </a:prstGeom>
        </p:spPr>
        <p:txBody>
          <a:bodyPr vert="horz" wrap="square" lIns="0" tIns="12377" rIns="0" bIns="0" rtlCol="0">
            <a:spAutoFit/>
          </a:bodyPr>
          <a:lstStyle/>
          <a:p>
            <a:pPr marL="291458" indent="-279701">
              <a:spcBef>
                <a:spcPts val="97"/>
              </a:spcBef>
              <a:buFont typeface="Arial MT"/>
              <a:buChar char="•"/>
              <a:tabLst>
                <a:tab pos="291458" algn="l"/>
                <a:tab pos="292077" algn="l"/>
              </a:tabLst>
            </a:pPr>
            <a:r>
              <a:rPr sz="1754" spc="-5" dirty="0">
                <a:latin typeface="Calibri"/>
                <a:cs typeface="Calibri"/>
              </a:rPr>
              <a:t>Supports</a:t>
            </a:r>
            <a:r>
              <a:rPr sz="1754" spc="-24" dirty="0">
                <a:latin typeface="Calibri"/>
                <a:cs typeface="Calibri"/>
              </a:rPr>
              <a:t> </a:t>
            </a:r>
            <a:r>
              <a:rPr sz="1754" spc="-5" dirty="0">
                <a:latin typeface="Calibri"/>
                <a:cs typeface="Calibri"/>
              </a:rPr>
              <a:t>Lockstep</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Memory</a:t>
            </a:r>
            <a:r>
              <a:rPr sz="1754" spc="-19" dirty="0">
                <a:latin typeface="Calibri"/>
                <a:cs typeface="Calibri"/>
              </a:rPr>
              <a:t> </a:t>
            </a:r>
            <a:r>
              <a:rPr sz="1754" spc="-5" dirty="0">
                <a:latin typeface="Calibri"/>
                <a:cs typeface="Calibri"/>
              </a:rPr>
              <a:t>Protection</a:t>
            </a:r>
            <a:r>
              <a:rPr sz="1754" spc="10" dirty="0">
                <a:latin typeface="Calibri"/>
                <a:cs typeface="Calibri"/>
              </a:rPr>
              <a:t> </a:t>
            </a:r>
            <a:r>
              <a:rPr sz="1754" spc="-5" dirty="0">
                <a:latin typeface="Calibri"/>
                <a:cs typeface="Calibri"/>
              </a:rPr>
              <a:t>Unit</a:t>
            </a:r>
            <a:r>
              <a:rPr sz="1754" spc="-10" dirty="0">
                <a:latin typeface="Calibri"/>
                <a:cs typeface="Calibri"/>
              </a:rPr>
              <a:t> (MPU)</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Error-Correcting</a:t>
            </a:r>
            <a:r>
              <a:rPr sz="1754" dirty="0">
                <a:latin typeface="Calibri"/>
                <a:cs typeface="Calibri"/>
              </a:rPr>
              <a:t> </a:t>
            </a:r>
            <a:r>
              <a:rPr sz="1754" spc="-5" dirty="0">
                <a:latin typeface="Calibri"/>
                <a:cs typeface="Calibri"/>
              </a:rPr>
              <a:t>Code (ECC)</a:t>
            </a:r>
            <a:endParaRPr sz="1754" dirty="0">
              <a:latin typeface="Calibri"/>
              <a:cs typeface="Calibri"/>
            </a:endParaRPr>
          </a:p>
        </p:txBody>
      </p:sp>
      <p:sp>
        <p:nvSpPr>
          <p:cNvPr id="6" name="object 6"/>
          <p:cNvSpPr txBox="1"/>
          <p:nvPr/>
        </p:nvSpPr>
        <p:spPr>
          <a:xfrm>
            <a:off x="59199" y="3778250"/>
            <a:ext cx="2296482"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Real-time</a:t>
            </a:r>
            <a:r>
              <a:rPr sz="1754" b="1" spc="-44" dirty="0">
                <a:latin typeface="Calibri"/>
                <a:cs typeface="Calibri"/>
              </a:rPr>
              <a:t> </a:t>
            </a:r>
            <a:r>
              <a:rPr sz="1754" b="1" dirty="0">
                <a:latin typeface="Calibri"/>
                <a:cs typeface="Calibri"/>
              </a:rPr>
              <a:t>/</a:t>
            </a:r>
            <a:r>
              <a:rPr sz="1754" b="1" spc="-10" dirty="0">
                <a:latin typeface="Calibri"/>
                <a:cs typeface="Calibri"/>
              </a:rPr>
              <a:t> </a:t>
            </a:r>
            <a:r>
              <a:rPr sz="1754" b="1" spc="-5" dirty="0">
                <a:latin typeface="Calibri"/>
                <a:cs typeface="Calibri"/>
              </a:rPr>
              <a:t>determinism</a:t>
            </a:r>
            <a:endParaRPr sz="1754" dirty="0">
              <a:latin typeface="Calibri"/>
              <a:cs typeface="Calibri"/>
            </a:endParaRPr>
          </a:p>
        </p:txBody>
      </p:sp>
      <p:sp>
        <p:nvSpPr>
          <p:cNvPr id="7" name="object 7"/>
          <p:cNvSpPr txBox="1"/>
          <p:nvPr/>
        </p:nvSpPr>
        <p:spPr>
          <a:xfrm>
            <a:off x="59421" y="4045585"/>
            <a:ext cx="3268665" cy="826758"/>
          </a:xfrm>
          <a:prstGeom prst="rect">
            <a:avLst/>
          </a:prstGeom>
        </p:spPr>
        <p:txBody>
          <a:bodyPr vert="horz" wrap="square" lIns="0" tIns="12377" rIns="0" bIns="0" rtlCol="0">
            <a:spAutoFit/>
          </a:bodyPr>
          <a:lstStyle/>
          <a:p>
            <a:pPr marL="291458" indent="-279701">
              <a:spcBef>
                <a:spcPts val="97"/>
              </a:spcBef>
              <a:buFont typeface="Arial MT"/>
              <a:buChar char="•"/>
              <a:tabLst>
                <a:tab pos="290840" algn="l"/>
                <a:tab pos="292077" algn="l"/>
              </a:tabLst>
            </a:pPr>
            <a:r>
              <a:rPr sz="1754" spc="-5" dirty="0">
                <a:latin typeface="Calibri"/>
                <a:cs typeface="Calibri"/>
              </a:rPr>
              <a:t>Tightly Coupled</a:t>
            </a:r>
            <a:r>
              <a:rPr sz="1754" spc="5" dirty="0">
                <a:latin typeface="Calibri"/>
                <a:cs typeface="Calibri"/>
              </a:rPr>
              <a:t> </a:t>
            </a:r>
            <a:r>
              <a:rPr sz="1754" spc="-5" dirty="0">
                <a:latin typeface="Calibri"/>
                <a:cs typeface="Calibri"/>
              </a:rPr>
              <a:t>Memory</a:t>
            </a:r>
            <a:r>
              <a:rPr sz="1754" dirty="0">
                <a:latin typeface="Calibri"/>
                <a:cs typeface="Calibri"/>
              </a:rPr>
              <a:t> </a:t>
            </a:r>
            <a:r>
              <a:rPr sz="1754" spc="-5" dirty="0">
                <a:latin typeface="Calibri"/>
                <a:cs typeface="Calibri"/>
              </a:rPr>
              <a:t>(TCM)</a:t>
            </a:r>
            <a:endParaRPr sz="1754" dirty="0">
              <a:latin typeface="Calibri"/>
              <a:cs typeface="Calibri"/>
            </a:endParaRPr>
          </a:p>
          <a:p>
            <a:pPr marL="291458" indent="-279701">
              <a:buFont typeface="Arial MT"/>
              <a:buChar char="•"/>
              <a:tabLst>
                <a:tab pos="290840" algn="l"/>
                <a:tab pos="292077" algn="l"/>
              </a:tabLst>
            </a:pPr>
            <a:r>
              <a:rPr sz="1754" dirty="0">
                <a:latin typeface="Calibri"/>
                <a:cs typeface="Calibri"/>
              </a:rPr>
              <a:t>Fast</a:t>
            </a:r>
            <a:r>
              <a:rPr sz="1754" spc="-29" dirty="0">
                <a:latin typeface="Calibri"/>
                <a:cs typeface="Calibri"/>
              </a:rPr>
              <a:t> </a:t>
            </a:r>
            <a:r>
              <a:rPr sz="1754" spc="-5" dirty="0">
                <a:latin typeface="Calibri"/>
                <a:cs typeface="Calibri"/>
              </a:rPr>
              <a:t>interrupt</a:t>
            </a:r>
            <a:r>
              <a:rPr sz="1754" spc="5" dirty="0">
                <a:latin typeface="Calibri"/>
                <a:cs typeface="Calibri"/>
              </a:rPr>
              <a:t> </a:t>
            </a:r>
            <a:r>
              <a:rPr sz="1754" spc="-5" dirty="0">
                <a:latin typeface="Calibri"/>
                <a:cs typeface="Calibri"/>
              </a:rPr>
              <a:t>response</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Deterministic</a:t>
            </a:r>
            <a:r>
              <a:rPr sz="1754" spc="5" dirty="0">
                <a:latin typeface="Calibri"/>
                <a:cs typeface="Calibri"/>
              </a:rPr>
              <a:t> </a:t>
            </a:r>
            <a:r>
              <a:rPr sz="1754" spc="-5" dirty="0">
                <a:latin typeface="Calibri"/>
                <a:cs typeface="Calibri"/>
              </a:rPr>
              <a:t>interrupt</a:t>
            </a:r>
            <a:r>
              <a:rPr sz="1754" spc="15" dirty="0">
                <a:latin typeface="Calibri"/>
                <a:cs typeface="Calibri"/>
              </a:rPr>
              <a:t> </a:t>
            </a:r>
            <a:r>
              <a:rPr sz="1754" spc="-5" dirty="0">
                <a:latin typeface="Calibri"/>
                <a:cs typeface="Calibri"/>
              </a:rPr>
              <a:t>response</a:t>
            </a:r>
            <a:endParaRPr sz="1754" dirty="0">
              <a:latin typeface="Calibri"/>
              <a:cs typeface="Calibri"/>
            </a:endParaRPr>
          </a:p>
        </p:txBody>
      </p:sp>
      <p:pic>
        <p:nvPicPr>
          <p:cNvPr id="53" name="object 53"/>
          <p:cNvPicPr/>
          <p:nvPr/>
        </p:nvPicPr>
        <p:blipFill>
          <a:blip r:embed="rId2" cstate="print"/>
          <a:stretch>
            <a:fillRect/>
          </a:stretch>
        </p:blipFill>
        <p:spPr>
          <a:xfrm>
            <a:off x="5654136" y="1105667"/>
            <a:ext cx="4067947" cy="368327"/>
          </a:xfrm>
          <a:prstGeom prst="rect">
            <a:avLst/>
          </a:prstGeom>
        </p:spPr>
      </p:pic>
      <p:sp>
        <p:nvSpPr>
          <p:cNvPr id="54" name="object 54"/>
          <p:cNvSpPr txBox="1"/>
          <p:nvPr/>
        </p:nvSpPr>
        <p:spPr>
          <a:xfrm>
            <a:off x="6331571" y="1136276"/>
            <a:ext cx="2710480" cy="282444"/>
          </a:xfrm>
          <a:prstGeom prst="rect">
            <a:avLst/>
          </a:prstGeom>
        </p:spPr>
        <p:txBody>
          <a:bodyPr vert="horz" wrap="square" lIns="0" tIns="12377" rIns="0" bIns="0" rtlCol="0">
            <a:spAutoFit/>
          </a:bodyPr>
          <a:lstStyle/>
          <a:p>
            <a:pPr marL="12376">
              <a:spcBef>
                <a:spcPts val="97"/>
              </a:spcBef>
            </a:pPr>
            <a:r>
              <a:rPr sz="1754" b="1" spc="-5" dirty="0">
                <a:latin typeface="Arial"/>
                <a:cs typeface="Arial"/>
              </a:rPr>
              <a:t>Lockstep</a:t>
            </a:r>
            <a:r>
              <a:rPr sz="1754" b="1" spc="-49" dirty="0">
                <a:latin typeface="Arial"/>
                <a:cs typeface="Arial"/>
              </a:rPr>
              <a:t> </a:t>
            </a:r>
            <a:r>
              <a:rPr sz="1754" b="1" spc="-5" dirty="0">
                <a:latin typeface="Arial"/>
                <a:cs typeface="Arial"/>
              </a:rPr>
              <a:t>implementation</a:t>
            </a:r>
            <a:endParaRPr sz="1754" dirty="0">
              <a:latin typeface="Arial"/>
              <a:cs typeface="Arial"/>
            </a:endParaRPr>
          </a:p>
        </p:txBody>
      </p:sp>
      <p:grpSp>
        <p:nvGrpSpPr>
          <p:cNvPr id="58" name="Group 57">
            <a:extLst>
              <a:ext uri="{FF2B5EF4-FFF2-40B4-BE49-F238E27FC236}">
                <a16:creationId xmlns:a16="http://schemas.microsoft.com/office/drawing/2014/main" id="{E7C24891-F93C-84E2-1D8A-B796B4DF93D2}"/>
              </a:ext>
            </a:extLst>
          </p:cNvPr>
          <p:cNvGrpSpPr/>
          <p:nvPr/>
        </p:nvGrpSpPr>
        <p:grpSpPr>
          <a:xfrm>
            <a:off x="4810545" y="1482140"/>
            <a:ext cx="5734335" cy="4456350"/>
            <a:chOff x="4810545" y="1482140"/>
            <a:chExt cx="5734335" cy="4647172"/>
          </a:xfrm>
        </p:grpSpPr>
        <p:pic>
          <p:nvPicPr>
            <p:cNvPr id="8" name="object 8"/>
            <p:cNvPicPr/>
            <p:nvPr/>
          </p:nvPicPr>
          <p:blipFill>
            <a:blip r:embed="rId3" cstate="print"/>
            <a:stretch>
              <a:fillRect/>
            </a:stretch>
          </p:blipFill>
          <p:spPr>
            <a:xfrm>
              <a:off x="4810545" y="1482140"/>
              <a:ext cx="5734335" cy="4647172"/>
            </a:xfrm>
            <a:prstGeom prst="rect">
              <a:avLst/>
            </a:prstGeom>
          </p:spPr>
        </p:pic>
        <p:sp>
          <p:nvSpPr>
            <p:cNvPr id="9" name="object 9"/>
            <p:cNvSpPr txBox="1"/>
            <p:nvPr/>
          </p:nvSpPr>
          <p:spPr>
            <a:xfrm>
              <a:off x="5143727" y="2087595"/>
              <a:ext cx="1121941"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Output</a:t>
              </a:r>
              <a:r>
                <a:rPr sz="1169" spc="-49" dirty="0">
                  <a:latin typeface="Arial MT"/>
                  <a:cs typeface="Arial MT"/>
                </a:rPr>
                <a:t> </a:t>
              </a:r>
              <a:r>
                <a:rPr sz="1169" dirty="0">
                  <a:latin typeface="Arial MT"/>
                  <a:cs typeface="Arial MT"/>
                </a:rPr>
                <a:t>+</a:t>
              </a:r>
              <a:r>
                <a:rPr sz="1169" spc="-29" dirty="0">
                  <a:latin typeface="Arial MT"/>
                  <a:cs typeface="Arial MT"/>
                </a:rPr>
                <a:t> </a:t>
              </a:r>
              <a:r>
                <a:rPr sz="1169" spc="-5" dirty="0">
                  <a:latin typeface="Arial MT"/>
                  <a:cs typeface="Arial MT"/>
                </a:rPr>
                <a:t>Control</a:t>
              </a:r>
              <a:endParaRPr sz="1169">
                <a:latin typeface="Arial MT"/>
                <a:cs typeface="Arial MT"/>
              </a:endParaRPr>
            </a:p>
          </p:txBody>
        </p:sp>
        <p:pic>
          <p:nvPicPr>
            <p:cNvPr id="10" name="object 10"/>
            <p:cNvPicPr/>
            <p:nvPr/>
          </p:nvPicPr>
          <p:blipFill>
            <a:blip r:embed="rId4" cstate="print"/>
            <a:stretch>
              <a:fillRect/>
            </a:stretch>
          </p:blipFill>
          <p:spPr>
            <a:xfrm>
              <a:off x="7853708" y="4795609"/>
              <a:ext cx="1301029" cy="398031"/>
            </a:xfrm>
            <a:prstGeom prst="rect">
              <a:avLst/>
            </a:prstGeom>
          </p:spPr>
        </p:pic>
        <p:sp>
          <p:nvSpPr>
            <p:cNvPr id="11" name="object 11"/>
            <p:cNvSpPr txBox="1"/>
            <p:nvPr/>
          </p:nvSpPr>
          <p:spPr>
            <a:xfrm>
              <a:off x="8097098" y="4845182"/>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12" name="object 12"/>
            <p:cNvGrpSpPr/>
            <p:nvPr/>
          </p:nvGrpSpPr>
          <p:grpSpPr>
            <a:xfrm>
              <a:off x="5453634" y="2116317"/>
              <a:ext cx="4443826" cy="3502584"/>
              <a:chOff x="5596128" y="1380744"/>
              <a:chExt cx="4559935" cy="3594100"/>
            </a:xfrm>
          </p:grpSpPr>
          <p:sp>
            <p:nvSpPr>
              <p:cNvPr id="13" name="object 13"/>
              <p:cNvSpPr/>
              <p:nvPr/>
            </p:nvSpPr>
            <p:spPr>
              <a:xfrm>
                <a:off x="5627738" y="2402954"/>
                <a:ext cx="4120515" cy="1490980"/>
              </a:xfrm>
              <a:custGeom>
                <a:avLst/>
                <a:gdLst/>
                <a:ahLst/>
                <a:cxnLst/>
                <a:rect l="l" t="t" r="r" b="b"/>
                <a:pathLst>
                  <a:path w="4120515" h="1490979">
                    <a:moveTo>
                      <a:pt x="1945881" y="1146581"/>
                    </a:moveTo>
                    <a:lnTo>
                      <a:pt x="1944966" y="1146581"/>
                    </a:lnTo>
                    <a:lnTo>
                      <a:pt x="1944966" y="290029"/>
                    </a:lnTo>
                    <a:lnTo>
                      <a:pt x="1944966" y="2857"/>
                    </a:lnTo>
                    <a:lnTo>
                      <a:pt x="1944966" y="0"/>
                    </a:lnTo>
                    <a:lnTo>
                      <a:pt x="1549285" y="0"/>
                    </a:lnTo>
                    <a:lnTo>
                      <a:pt x="1549285" y="290029"/>
                    </a:lnTo>
                    <a:lnTo>
                      <a:pt x="1549285" y="1146581"/>
                    </a:lnTo>
                    <a:lnTo>
                      <a:pt x="401256" y="1146581"/>
                    </a:lnTo>
                    <a:lnTo>
                      <a:pt x="401256" y="290029"/>
                    </a:lnTo>
                    <a:lnTo>
                      <a:pt x="1549285" y="290029"/>
                    </a:lnTo>
                    <a:lnTo>
                      <a:pt x="1549285" y="0"/>
                    </a:lnTo>
                    <a:lnTo>
                      <a:pt x="0" y="0"/>
                    </a:lnTo>
                    <a:lnTo>
                      <a:pt x="0" y="2857"/>
                    </a:lnTo>
                    <a:lnTo>
                      <a:pt x="0" y="290029"/>
                    </a:lnTo>
                    <a:lnTo>
                      <a:pt x="0" y="1484490"/>
                    </a:lnTo>
                    <a:lnTo>
                      <a:pt x="927" y="1484490"/>
                    </a:lnTo>
                    <a:lnTo>
                      <a:pt x="927" y="1489481"/>
                    </a:lnTo>
                    <a:lnTo>
                      <a:pt x="1945881" y="1489481"/>
                    </a:lnTo>
                    <a:lnTo>
                      <a:pt x="1945881" y="1146581"/>
                    </a:lnTo>
                    <a:close/>
                  </a:path>
                  <a:path w="4120515" h="1490979">
                    <a:moveTo>
                      <a:pt x="4119892" y="5715"/>
                    </a:moveTo>
                    <a:lnTo>
                      <a:pt x="3733520" y="5715"/>
                    </a:lnTo>
                    <a:lnTo>
                      <a:pt x="3733520" y="288607"/>
                    </a:lnTo>
                    <a:lnTo>
                      <a:pt x="3733520" y="1145146"/>
                    </a:lnTo>
                    <a:lnTo>
                      <a:pt x="2681046" y="1145146"/>
                    </a:lnTo>
                    <a:lnTo>
                      <a:pt x="2681046" y="288607"/>
                    </a:lnTo>
                    <a:lnTo>
                      <a:pt x="3733520" y="288607"/>
                    </a:lnTo>
                    <a:lnTo>
                      <a:pt x="3733520" y="5715"/>
                    </a:lnTo>
                    <a:lnTo>
                      <a:pt x="2681046" y="5715"/>
                    </a:lnTo>
                    <a:lnTo>
                      <a:pt x="2263203" y="5715"/>
                    </a:lnTo>
                    <a:lnTo>
                      <a:pt x="2261451" y="5715"/>
                    </a:lnTo>
                    <a:lnTo>
                      <a:pt x="2261451" y="1487335"/>
                    </a:lnTo>
                    <a:lnTo>
                      <a:pt x="2264079" y="1487335"/>
                    </a:lnTo>
                    <a:lnTo>
                      <a:pt x="2264079" y="1490903"/>
                    </a:lnTo>
                    <a:lnTo>
                      <a:pt x="4028109" y="1490903"/>
                    </a:lnTo>
                    <a:lnTo>
                      <a:pt x="4028109" y="1487335"/>
                    </a:lnTo>
                    <a:lnTo>
                      <a:pt x="4119892" y="1487335"/>
                    </a:lnTo>
                    <a:lnTo>
                      <a:pt x="4119892" y="288607"/>
                    </a:lnTo>
                    <a:lnTo>
                      <a:pt x="4119892" y="5715"/>
                    </a:lnTo>
                    <a:close/>
                  </a:path>
                </a:pathLst>
              </a:custGeom>
              <a:solidFill>
                <a:srgbClr val="808080"/>
              </a:solidFill>
            </p:spPr>
            <p:txBody>
              <a:bodyPr wrap="square" lIns="0" tIns="0" rIns="0" bIns="0" rtlCol="0"/>
              <a:lstStyle/>
              <a:p>
                <a:endParaRPr sz="1754"/>
              </a:p>
            </p:txBody>
          </p:sp>
          <p:sp>
            <p:nvSpPr>
              <p:cNvPr id="14" name="object 14"/>
              <p:cNvSpPr/>
              <p:nvPr/>
            </p:nvSpPr>
            <p:spPr>
              <a:xfrm>
                <a:off x="7775134" y="4705671"/>
                <a:ext cx="0" cy="240029"/>
              </a:xfrm>
              <a:custGeom>
                <a:avLst/>
                <a:gdLst/>
                <a:ahLst/>
                <a:cxnLst/>
                <a:rect l="l" t="t" r="r" b="b"/>
                <a:pathLst>
                  <a:path h="240029">
                    <a:moveTo>
                      <a:pt x="0" y="240029"/>
                    </a:moveTo>
                    <a:lnTo>
                      <a:pt x="0" y="0"/>
                    </a:lnTo>
                  </a:path>
                </a:pathLst>
              </a:custGeom>
              <a:ln w="57150">
                <a:solidFill>
                  <a:srgbClr val="000000"/>
                </a:solidFill>
              </a:ln>
            </p:spPr>
            <p:txBody>
              <a:bodyPr wrap="square" lIns="0" tIns="0" rIns="0" bIns="0" rtlCol="0"/>
              <a:lstStyle/>
              <a:p>
                <a:endParaRPr sz="1754"/>
              </a:p>
            </p:txBody>
          </p:sp>
          <p:pic>
            <p:nvPicPr>
              <p:cNvPr id="15" name="object 15"/>
              <p:cNvPicPr/>
              <p:nvPr/>
            </p:nvPicPr>
            <p:blipFill>
              <a:blip r:embed="rId5" cstate="print"/>
              <a:stretch>
                <a:fillRect/>
              </a:stretch>
            </p:blipFill>
            <p:spPr>
              <a:xfrm>
                <a:off x="6501384" y="4683252"/>
                <a:ext cx="2331719" cy="163067"/>
              </a:xfrm>
              <a:prstGeom prst="rect">
                <a:avLst/>
              </a:prstGeom>
            </p:spPr>
          </p:pic>
          <p:sp>
            <p:nvSpPr>
              <p:cNvPr id="16" name="object 16"/>
              <p:cNvSpPr/>
              <p:nvPr/>
            </p:nvSpPr>
            <p:spPr>
              <a:xfrm>
                <a:off x="6554782" y="4726670"/>
                <a:ext cx="2224405" cy="0"/>
              </a:xfrm>
              <a:custGeom>
                <a:avLst/>
                <a:gdLst/>
                <a:ahLst/>
                <a:cxnLst/>
                <a:rect l="l" t="t" r="r" b="b"/>
                <a:pathLst>
                  <a:path w="2224404">
                    <a:moveTo>
                      <a:pt x="0" y="0"/>
                    </a:moveTo>
                    <a:lnTo>
                      <a:pt x="2224290" y="0"/>
                    </a:lnTo>
                  </a:path>
                </a:pathLst>
              </a:custGeom>
              <a:ln w="57150">
                <a:solidFill>
                  <a:srgbClr val="000000"/>
                </a:solidFill>
              </a:ln>
            </p:spPr>
            <p:txBody>
              <a:bodyPr wrap="square" lIns="0" tIns="0" rIns="0" bIns="0" rtlCol="0"/>
              <a:lstStyle/>
              <a:p>
                <a:endParaRPr sz="1754"/>
              </a:p>
            </p:txBody>
          </p:sp>
          <p:pic>
            <p:nvPicPr>
              <p:cNvPr id="17" name="object 17"/>
              <p:cNvPicPr/>
              <p:nvPr/>
            </p:nvPicPr>
            <p:blipFill>
              <a:blip r:embed="rId6" cstate="print"/>
              <a:stretch>
                <a:fillRect/>
              </a:stretch>
            </p:blipFill>
            <p:spPr>
              <a:xfrm>
                <a:off x="8548116" y="4210811"/>
                <a:ext cx="451091" cy="598931"/>
              </a:xfrm>
              <a:prstGeom prst="rect">
                <a:avLst/>
              </a:prstGeom>
            </p:spPr>
          </p:pic>
          <p:sp>
            <p:nvSpPr>
              <p:cNvPr id="18" name="object 18"/>
              <p:cNvSpPr/>
              <p:nvPr/>
            </p:nvSpPr>
            <p:spPr>
              <a:xfrm>
                <a:off x="8746684" y="4553220"/>
                <a:ext cx="0" cy="175895"/>
              </a:xfrm>
              <a:custGeom>
                <a:avLst/>
                <a:gdLst/>
                <a:ahLst/>
                <a:cxnLst/>
                <a:rect l="l" t="t" r="r" b="b"/>
                <a:pathLst>
                  <a:path h="175895">
                    <a:moveTo>
                      <a:pt x="0" y="175742"/>
                    </a:moveTo>
                    <a:lnTo>
                      <a:pt x="0" y="0"/>
                    </a:lnTo>
                  </a:path>
                </a:pathLst>
              </a:custGeom>
              <a:ln w="57150">
                <a:solidFill>
                  <a:srgbClr val="000000"/>
                </a:solidFill>
              </a:ln>
            </p:spPr>
            <p:txBody>
              <a:bodyPr wrap="square" lIns="0" tIns="0" rIns="0" bIns="0" rtlCol="0"/>
              <a:lstStyle/>
              <a:p>
                <a:endParaRPr sz="1754"/>
              </a:p>
            </p:txBody>
          </p:sp>
          <p:sp>
            <p:nvSpPr>
              <p:cNvPr id="19" name="object 19"/>
              <p:cNvSpPr/>
              <p:nvPr/>
            </p:nvSpPr>
            <p:spPr>
              <a:xfrm>
                <a:off x="8660967" y="4410346"/>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0" name="object 20"/>
              <p:cNvPicPr/>
              <p:nvPr/>
            </p:nvPicPr>
            <p:blipFill>
              <a:blip r:embed="rId7" cstate="print"/>
              <a:stretch>
                <a:fillRect/>
              </a:stretch>
            </p:blipFill>
            <p:spPr>
              <a:xfrm>
                <a:off x="6355080" y="3688092"/>
                <a:ext cx="451103" cy="1123174"/>
              </a:xfrm>
              <a:prstGeom prst="rect">
                <a:avLst/>
              </a:prstGeom>
            </p:spPr>
          </p:pic>
          <p:sp>
            <p:nvSpPr>
              <p:cNvPr id="21" name="object 21"/>
              <p:cNvSpPr/>
              <p:nvPr/>
            </p:nvSpPr>
            <p:spPr>
              <a:xfrm>
                <a:off x="6557678" y="4030249"/>
                <a:ext cx="18415" cy="700405"/>
              </a:xfrm>
              <a:custGeom>
                <a:avLst/>
                <a:gdLst/>
                <a:ahLst/>
                <a:cxnLst/>
                <a:rect l="l" t="t" r="r" b="b"/>
                <a:pathLst>
                  <a:path w="18415" h="700404">
                    <a:moveTo>
                      <a:pt x="17881" y="700138"/>
                    </a:moveTo>
                    <a:lnTo>
                      <a:pt x="0" y="0"/>
                    </a:lnTo>
                  </a:path>
                </a:pathLst>
              </a:custGeom>
              <a:ln w="57150">
                <a:solidFill>
                  <a:srgbClr val="000000"/>
                </a:solidFill>
              </a:ln>
            </p:spPr>
            <p:txBody>
              <a:bodyPr wrap="square" lIns="0" tIns="0" rIns="0" bIns="0" rtlCol="0"/>
              <a:lstStyle/>
              <a:p>
                <a:endParaRPr sz="1754"/>
              </a:p>
            </p:txBody>
          </p:sp>
          <p:sp>
            <p:nvSpPr>
              <p:cNvPr id="22" name="object 22"/>
              <p:cNvSpPr/>
              <p:nvPr/>
            </p:nvSpPr>
            <p:spPr>
              <a:xfrm>
                <a:off x="6472701" y="3887422"/>
                <a:ext cx="171450" cy="173990"/>
              </a:xfrm>
              <a:custGeom>
                <a:avLst/>
                <a:gdLst/>
                <a:ahLst/>
                <a:cxnLst/>
                <a:rect l="l" t="t" r="r" b="b"/>
                <a:pathLst>
                  <a:path w="171450" h="173989">
                    <a:moveTo>
                      <a:pt x="81330" y="0"/>
                    </a:moveTo>
                    <a:lnTo>
                      <a:pt x="0" y="173583"/>
                    </a:lnTo>
                    <a:lnTo>
                      <a:pt x="171399" y="169214"/>
                    </a:lnTo>
                    <a:lnTo>
                      <a:pt x="81330" y="0"/>
                    </a:lnTo>
                    <a:close/>
                  </a:path>
                </a:pathLst>
              </a:custGeom>
              <a:solidFill>
                <a:srgbClr val="000000"/>
              </a:solidFill>
            </p:spPr>
            <p:txBody>
              <a:bodyPr wrap="square" lIns="0" tIns="0" rIns="0" bIns="0" rtlCol="0"/>
              <a:lstStyle/>
              <a:p>
                <a:endParaRPr sz="1754"/>
              </a:p>
            </p:txBody>
          </p:sp>
          <p:pic>
            <p:nvPicPr>
              <p:cNvPr id="23" name="object 23"/>
              <p:cNvPicPr/>
              <p:nvPr/>
            </p:nvPicPr>
            <p:blipFill>
              <a:blip r:embed="rId8" cstate="print"/>
              <a:stretch>
                <a:fillRect/>
              </a:stretch>
            </p:blipFill>
            <p:spPr>
              <a:xfrm>
                <a:off x="8538972" y="3688079"/>
                <a:ext cx="451091" cy="553211"/>
              </a:xfrm>
              <a:prstGeom prst="rect">
                <a:avLst/>
              </a:prstGeom>
            </p:spPr>
          </p:pic>
          <p:sp>
            <p:nvSpPr>
              <p:cNvPr id="24" name="object 24"/>
              <p:cNvSpPr/>
              <p:nvPr/>
            </p:nvSpPr>
            <p:spPr>
              <a:xfrm>
                <a:off x="8737159" y="4030303"/>
                <a:ext cx="0" cy="131445"/>
              </a:xfrm>
              <a:custGeom>
                <a:avLst/>
                <a:gdLst/>
                <a:ahLst/>
                <a:cxnLst/>
                <a:rect l="l" t="t" r="r" b="b"/>
                <a:pathLst>
                  <a:path h="131445">
                    <a:moveTo>
                      <a:pt x="0" y="131444"/>
                    </a:moveTo>
                    <a:lnTo>
                      <a:pt x="0" y="0"/>
                    </a:lnTo>
                  </a:path>
                </a:pathLst>
              </a:custGeom>
              <a:ln w="57150">
                <a:solidFill>
                  <a:srgbClr val="000000"/>
                </a:solidFill>
              </a:ln>
            </p:spPr>
            <p:txBody>
              <a:bodyPr wrap="square" lIns="0" tIns="0" rIns="0" bIns="0" rtlCol="0"/>
              <a:lstStyle/>
              <a:p>
                <a:endParaRPr sz="1754"/>
              </a:p>
            </p:txBody>
          </p:sp>
          <p:sp>
            <p:nvSpPr>
              <p:cNvPr id="25" name="object 25"/>
              <p:cNvSpPr/>
              <p:nvPr/>
            </p:nvSpPr>
            <p:spPr>
              <a:xfrm>
                <a:off x="8651442" y="3887422"/>
                <a:ext cx="171450" cy="172085"/>
              </a:xfrm>
              <a:custGeom>
                <a:avLst/>
                <a:gdLst/>
                <a:ahLst/>
                <a:cxnLst/>
                <a:rect l="l" t="t" r="r" b="b"/>
                <a:pathLst>
                  <a:path w="171450" h="172085">
                    <a:moveTo>
                      <a:pt x="85712" y="0"/>
                    </a:moveTo>
                    <a:lnTo>
                      <a:pt x="0" y="171462"/>
                    </a:lnTo>
                    <a:lnTo>
                      <a:pt x="171450" y="171449"/>
                    </a:lnTo>
                    <a:lnTo>
                      <a:pt x="85712" y="0"/>
                    </a:lnTo>
                    <a:close/>
                  </a:path>
                </a:pathLst>
              </a:custGeom>
              <a:solidFill>
                <a:srgbClr val="000000"/>
              </a:solidFill>
            </p:spPr>
            <p:txBody>
              <a:bodyPr wrap="square" lIns="0" tIns="0" rIns="0" bIns="0" rtlCol="0"/>
              <a:lstStyle/>
              <a:p>
                <a:endParaRPr sz="1754"/>
              </a:p>
            </p:txBody>
          </p:sp>
          <p:pic>
            <p:nvPicPr>
              <p:cNvPr id="26" name="object 26"/>
              <p:cNvPicPr/>
              <p:nvPr/>
            </p:nvPicPr>
            <p:blipFill>
              <a:blip r:embed="rId9" cstate="print"/>
              <a:stretch>
                <a:fillRect/>
              </a:stretch>
            </p:blipFill>
            <p:spPr>
              <a:xfrm>
                <a:off x="6355080" y="1749564"/>
                <a:ext cx="451103" cy="739126"/>
              </a:xfrm>
              <a:prstGeom prst="rect">
                <a:avLst/>
              </a:prstGeom>
            </p:spPr>
          </p:pic>
          <p:sp>
            <p:nvSpPr>
              <p:cNvPr id="27" name="object 27"/>
              <p:cNvSpPr/>
              <p:nvPr/>
            </p:nvSpPr>
            <p:spPr>
              <a:xfrm>
                <a:off x="6554028" y="2091490"/>
                <a:ext cx="0" cy="317500"/>
              </a:xfrm>
              <a:custGeom>
                <a:avLst/>
                <a:gdLst/>
                <a:ahLst/>
                <a:cxnLst/>
                <a:rect l="l" t="t" r="r" b="b"/>
                <a:pathLst>
                  <a:path h="317500">
                    <a:moveTo>
                      <a:pt x="0" y="317182"/>
                    </a:moveTo>
                    <a:lnTo>
                      <a:pt x="0" y="0"/>
                    </a:lnTo>
                  </a:path>
                </a:pathLst>
              </a:custGeom>
              <a:ln w="57150">
                <a:solidFill>
                  <a:srgbClr val="000000"/>
                </a:solidFill>
              </a:ln>
            </p:spPr>
            <p:txBody>
              <a:bodyPr wrap="square" lIns="0" tIns="0" rIns="0" bIns="0" rtlCol="0"/>
              <a:lstStyle/>
              <a:p>
                <a:endParaRPr sz="1754"/>
              </a:p>
            </p:txBody>
          </p:sp>
          <p:sp>
            <p:nvSpPr>
              <p:cNvPr id="28" name="object 28"/>
              <p:cNvSpPr/>
              <p:nvPr/>
            </p:nvSpPr>
            <p:spPr>
              <a:xfrm>
                <a:off x="6468312" y="1948613"/>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9" name="object 29"/>
              <p:cNvPicPr/>
              <p:nvPr/>
            </p:nvPicPr>
            <p:blipFill>
              <a:blip r:embed="rId10" cstate="print"/>
              <a:stretch>
                <a:fillRect/>
              </a:stretch>
            </p:blipFill>
            <p:spPr>
              <a:xfrm>
                <a:off x="5785104" y="2249424"/>
                <a:ext cx="839723" cy="166115"/>
              </a:xfrm>
              <a:prstGeom prst="rect">
                <a:avLst/>
              </a:prstGeom>
            </p:spPr>
          </p:pic>
          <p:sp>
            <p:nvSpPr>
              <p:cNvPr id="30" name="object 30"/>
              <p:cNvSpPr/>
              <p:nvPr/>
            </p:nvSpPr>
            <p:spPr>
              <a:xfrm>
                <a:off x="5837750" y="2293940"/>
                <a:ext cx="733425" cy="1905"/>
              </a:xfrm>
              <a:custGeom>
                <a:avLst/>
                <a:gdLst/>
                <a:ahLst/>
                <a:cxnLst/>
                <a:rect l="l" t="t" r="r" b="b"/>
                <a:pathLst>
                  <a:path w="733425" h="1905">
                    <a:moveTo>
                      <a:pt x="0" y="0"/>
                    </a:moveTo>
                    <a:lnTo>
                      <a:pt x="733425" y="1435"/>
                    </a:lnTo>
                  </a:path>
                </a:pathLst>
              </a:custGeom>
              <a:ln w="57150">
                <a:solidFill>
                  <a:srgbClr val="000000"/>
                </a:solidFill>
              </a:ln>
            </p:spPr>
            <p:txBody>
              <a:bodyPr wrap="square" lIns="0" tIns="0" rIns="0" bIns="0" rtlCol="0"/>
              <a:lstStyle/>
              <a:p>
                <a:endParaRPr sz="1754"/>
              </a:p>
            </p:txBody>
          </p:sp>
          <p:pic>
            <p:nvPicPr>
              <p:cNvPr id="31" name="object 31"/>
              <p:cNvPicPr/>
              <p:nvPr/>
            </p:nvPicPr>
            <p:blipFill>
              <a:blip r:embed="rId11" cstate="print"/>
              <a:stretch>
                <a:fillRect/>
              </a:stretch>
            </p:blipFill>
            <p:spPr>
              <a:xfrm>
                <a:off x="8601456" y="1987296"/>
                <a:ext cx="164591" cy="493775"/>
              </a:xfrm>
              <a:prstGeom prst="rect">
                <a:avLst/>
              </a:prstGeom>
            </p:spPr>
          </p:pic>
          <p:sp>
            <p:nvSpPr>
              <p:cNvPr id="32" name="object 32"/>
              <p:cNvSpPr/>
              <p:nvPr/>
            </p:nvSpPr>
            <p:spPr>
              <a:xfrm>
                <a:off x="8711063" y="2014343"/>
                <a:ext cx="0" cy="387350"/>
              </a:xfrm>
              <a:custGeom>
                <a:avLst/>
                <a:gdLst/>
                <a:ahLst/>
                <a:cxnLst/>
                <a:rect l="l" t="t" r="r" b="b"/>
                <a:pathLst>
                  <a:path h="387350">
                    <a:moveTo>
                      <a:pt x="0" y="387184"/>
                    </a:moveTo>
                    <a:lnTo>
                      <a:pt x="0" y="0"/>
                    </a:lnTo>
                  </a:path>
                </a:pathLst>
              </a:custGeom>
              <a:ln w="57150">
                <a:solidFill>
                  <a:srgbClr val="000000"/>
                </a:solidFill>
              </a:ln>
            </p:spPr>
            <p:txBody>
              <a:bodyPr wrap="square" lIns="0" tIns="0" rIns="0" bIns="0" rtlCol="0"/>
              <a:lstStyle/>
              <a:p>
                <a:endParaRPr sz="1754"/>
              </a:p>
            </p:txBody>
          </p:sp>
          <p:pic>
            <p:nvPicPr>
              <p:cNvPr id="33" name="object 33"/>
              <p:cNvPicPr/>
              <p:nvPr/>
            </p:nvPicPr>
            <p:blipFill>
              <a:blip r:embed="rId12" cstate="print"/>
              <a:stretch>
                <a:fillRect/>
              </a:stretch>
            </p:blipFill>
            <p:spPr>
              <a:xfrm>
                <a:off x="5596128" y="1380744"/>
                <a:ext cx="452626" cy="1008887"/>
              </a:xfrm>
              <a:prstGeom prst="rect">
                <a:avLst/>
              </a:prstGeom>
            </p:spPr>
          </p:pic>
          <p:sp>
            <p:nvSpPr>
              <p:cNvPr id="34" name="object 34"/>
              <p:cNvSpPr/>
              <p:nvPr/>
            </p:nvSpPr>
            <p:spPr>
              <a:xfrm>
                <a:off x="5849178" y="1722871"/>
                <a:ext cx="0" cy="586105"/>
              </a:xfrm>
              <a:custGeom>
                <a:avLst/>
                <a:gdLst/>
                <a:ahLst/>
                <a:cxnLst/>
                <a:rect l="l" t="t" r="r" b="b"/>
                <a:pathLst>
                  <a:path h="586105">
                    <a:moveTo>
                      <a:pt x="0" y="585787"/>
                    </a:moveTo>
                    <a:lnTo>
                      <a:pt x="0" y="0"/>
                    </a:lnTo>
                  </a:path>
                </a:pathLst>
              </a:custGeom>
              <a:ln w="57150">
                <a:solidFill>
                  <a:srgbClr val="000000"/>
                </a:solidFill>
              </a:ln>
            </p:spPr>
            <p:txBody>
              <a:bodyPr wrap="square" lIns="0" tIns="0" rIns="0" bIns="0" rtlCol="0"/>
              <a:lstStyle/>
              <a:p>
                <a:endParaRPr sz="1754"/>
              </a:p>
            </p:txBody>
          </p:sp>
          <p:sp>
            <p:nvSpPr>
              <p:cNvPr id="35" name="object 35"/>
              <p:cNvSpPr/>
              <p:nvPr/>
            </p:nvSpPr>
            <p:spPr>
              <a:xfrm>
                <a:off x="5763462" y="1579994"/>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36" name="object 36"/>
              <p:cNvPicPr/>
              <p:nvPr/>
            </p:nvPicPr>
            <p:blipFill>
              <a:blip r:embed="rId13" cstate="print"/>
              <a:stretch>
                <a:fillRect/>
              </a:stretch>
            </p:blipFill>
            <p:spPr>
              <a:xfrm>
                <a:off x="9043416" y="1528572"/>
                <a:ext cx="1112518" cy="745235"/>
              </a:xfrm>
              <a:prstGeom prst="rect">
                <a:avLst/>
              </a:prstGeom>
            </p:spPr>
          </p:pic>
          <p:pic>
            <p:nvPicPr>
              <p:cNvPr id="37" name="object 37"/>
              <p:cNvPicPr/>
              <p:nvPr/>
            </p:nvPicPr>
            <p:blipFill>
              <a:blip r:embed="rId14" cstate="print"/>
              <a:stretch>
                <a:fillRect/>
              </a:stretch>
            </p:blipFill>
            <p:spPr>
              <a:xfrm>
                <a:off x="8610600" y="1818144"/>
                <a:ext cx="669034" cy="451091"/>
              </a:xfrm>
              <a:prstGeom prst="rect">
                <a:avLst/>
              </a:prstGeom>
            </p:spPr>
          </p:pic>
          <p:sp>
            <p:nvSpPr>
              <p:cNvPr id="38" name="object 38"/>
              <p:cNvSpPr/>
              <p:nvPr/>
            </p:nvSpPr>
            <p:spPr>
              <a:xfrm>
                <a:off x="8691438" y="2017195"/>
                <a:ext cx="245745" cy="0"/>
              </a:xfrm>
              <a:custGeom>
                <a:avLst/>
                <a:gdLst/>
                <a:ahLst/>
                <a:cxnLst/>
                <a:rect l="l" t="t" r="r" b="b"/>
                <a:pathLst>
                  <a:path w="245745">
                    <a:moveTo>
                      <a:pt x="0" y="0"/>
                    </a:moveTo>
                    <a:lnTo>
                      <a:pt x="245745" y="0"/>
                    </a:lnTo>
                  </a:path>
                </a:pathLst>
              </a:custGeom>
              <a:ln w="57150">
                <a:solidFill>
                  <a:srgbClr val="000000"/>
                </a:solidFill>
              </a:ln>
            </p:spPr>
            <p:txBody>
              <a:bodyPr wrap="square" lIns="0" tIns="0" rIns="0" bIns="0" rtlCol="0"/>
              <a:lstStyle/>
              <a:p>
                <a:endParaRPr sz="1754"/>
              </a:p>
            </p:txBody>
          </p:sp>
          <p:sp>
            <p:nvSpPr>
              <p:cNvPr id="39" name="object 39"/>
              <p:cNvSpPr/>
              <p:nvPr/>
            </p:nvSpPr>
            <p:spPr>
              <a:xfrm>
                <a:off x="8908599" y="1931479"/>
                <a:ext cx="172085" cy="171450"/>
              </a:xfrm>
              <a:custGeom>
                <a:avLst/>
                <a:gdLst/>
                <a:ahLst/>
                <a:cxnLst/>
                <a:rect l="l" t="t" r="r" b="b"/>
                <a:pathLst>
                  <a:path w="172084" h="171450">
                    <a:moveTo>
                      <a:pt x="0" y="0"/>
                    </a:moveTo>
                    <a:lnTo>
                      <a:pt x="12" y="171450"/>
                    </a:lnTo>
                    <a:lnTo>
                      <a:pt x="171462" y="85712"/>
                    </a:lnTo>
                    <a:lnTo>
                      <a:pt x="0" y="0"/>
                    </a:lnTo>
                    <a:close/>
                  </a:path>
                </a:pathLst>
              </a:custGeom>
              <a:solidFill>
                <a:srgbClr val="000000"/>
              </a:solidFill>
            </p:spPr>
            <p:txBody>
              <a:bodyPr wrap="square" lIns="0" tIns="0" rIns="0" bIns="0" rtlCol="0"/>
              <a:lstStyle/>
              <a:p>
                <a:endParaRPr sz="1754"/>
              </a:p>
            </p:txBody>
          </p:sp>
          <p:pic>
            <p:nvPicPr>
              <p:cNvPr id="40" name="object 40"/>
              <p:cNvPicPr/>
              <p:nvPr/>
            </p:nvPicPr>
            <p:blipFill>
              <a:blip r:embed="rId15" cstate="print"/>
              <a:stretch>
                <a:fillRect/>
              </a:stretch>
            </p:blipFill>
            <p:spPr>
              <a:xfrm>
                <a:off x="7202424" y="1647444"/>
                <a:ext cx="2100071" cy="452627"/>
              </a:xfrm>
              <a:prstGeom prst="rect">
                <a:avLst/>
              </a:prstGeom>
            </p:spPr>
          </p:pic>
          <p:sp>
            <p:nvSpPr>
              <p:cNvPr id="41" name="object 41"/>
              <p:cNvSpPr/>
              <p:nvPr/>
            </p:nvSpPr>
            <p:spPr>
              <a:xfrm>
                <a:off x="7256531" y="1831955"/>
                <a:ext cx="1677035" cy="3810"/>
              </a:xfrm>
              <a:custGeom>
                <a:avLst/>
                <a:gdLst/>
                <a:ahLst/>
                <a:cxnLst/>
                <a:rect l="l" t="t" r="r" b="b"/>
                <a:pathLst>
                  <a:path w="1677034" h="3810">
                    <a:moveTo>
                      <a:pt x="0" y="0"/>
                    </a:moveTo>
                    <a:lnTo>
                      <a:pt x="1676844" y="3492"/>
                    </a:lnTo>
                  </a:path>
                </a:pathLst>
              </a:custGeom>
              <a:ln w="57149">
                <a:solidFill>
                  <a:srgbClr val="000000"/>
                </a:solidFill>
              </a:ln>
            </p:spPr>
            <p:txBody>
              <a:bodyPr wrap="square" lIns="0" tIns="0" rIns="0" bIns="0" rtlCol="0"/>
              <a:lstStyle/>
              <a:p>
                <a:endParaRPr sz="1754"/>
              </a:p>
            </p:txBody>
          </p:sp>
          <p:sp>
            <p:nvSpPr>
              <p:cNvPr id="42" name="object 42"/>
              <p:cNvSpPr/>
              <p:nvPr/>
            </p:nvSpPr>
            <p:spPr>
              <a:xfrm>
                <a:off x="8904625" y="1749670"/>
                <a:ext cx="172085" cy="171450"/>
              </a:xfrm>
              <a:custGeom>
                <a:avLst/>
                <a:gdLst/>
                <a:ahLst/>
                <a:cxnLst/>
                <a:rect l="l" t="t" r="r" b="b"/>
                <a:pathLst>
                  <a:path w="172084" h="171450">
                    <a:moveTo>
                      <a:pt x="342" y="0"/>
                    </a:moveTo>
                    <a:lnTo>
                      <a:pt x="0" y="171450"/>
                    </a:lnTo>
                    <a:lnTo>
                      <a:pt x="171627" y="86067"/>
                    </a:lnTo>
                    <a:lnTo>
                      <a:pt x="342" y="0"/>
                    </a:lnTo>
                    <a:close/>
                  </a:path>
                </a:pathLst>
              </a:custGeom>
              <a:solidFill>
                <a:srgbClr val="000000"/>
              </a:solidFill>
            </p:spPr>
            <p:txBody>
              <a:bodyPr wrap="square" lIns="0" tIns="0" rIns="0" bIns="0" rtlCol="0"/>
              <a:lstStyle/>
              <a:p>
                <a:endParaRPr sz="1754"/>
              </a:p>
            </p:txBody>
          </p:sp>
        </p:grpSp>
        <p:sp>
          <p:nvSpPr>
            <p:cNvPr id="43" name="object 43"/>
            <p:cNvSpPr txBox="1"/>
            <p:nvPr/>
          </p:nvSpPr>
          <p:spPr>
            <a:xfrm>
              <a:off x="9712400" y="1793804"/>
              <a:ext cx="638015" cy="372340"/>
            </a:xfrm>
            <a:prstGeom prst="rect">
              <a:avLst/>
            </a:prstGeom>
          </p:spPr>
          <p:txBody>
            <a:bodyPr vert="horz" wrap="square" lIns="0" tIns="12377" rIns="0" bIns="0" rtlCol="0">
              <a:spAutoFit/>
            </a:bodyPr>
            <a:lstStyle/>
            <a:p>
              <a:pPr marL="152845" marR="4950" indent="-141088">
                <a:spcBef>
                  <a:spcPts val="97"/>
                </a:spcBef>
              </a:pPr>
              <a:r>
                <a:rPr sz="1169" spc="-10" dirty="0">
                  <a:latin typeface="Arial MT"/>
                  <a:cs typeface="Arial MT"/>
                </a:rPr>
                <a:t>C</a:t>
              </a:r>
              <a:r>
                <a:rPr sz="1169" spc="-5" dirty="0">
                  <a:latin typeface="Arial MT"/>
                  <a:cs typeface="Arial MT"/>
                </a:rPr>
                <a:t>o</a:t>
              </a:r>
              <a:r>
                <a:rPr sz="1169" dirty="0">
                  <a:latin typeface="Arial MT"/>
                  <a:cs typeface="Arial MT"/>
                </a:rPr>
                <a:t>m</a:t>
              </a:r>
              <a:r>
                <a:rPr sz="1169" spc="-5" dirty="0">
                  <a:latin typeface="Arial MT"/>
                  <a:cs typeface="Arial MT"/>
                </a:rPr>
                <a:t>pare  Error</a:t>
              </a:r>
              <a:endParaRPr sz="1169">
                <a:latin typeface="Arial MT"/>
                <a:cs typeface="Arial MT"/>
              </a:endParaRPr>
            </a:p>
          </p:txBody>
        </p:sp>
        <p:sp>
          <p:nvSpPr>
            <p:cNvPr id="44" name="object 44"/>
            <p:cNvSpPr txBox="1"/>
            <p:nvPr/>
          </p:nvSpPr>
          <p:spPr>
            <a:xfrm>
              <a:off x="7074843" y="5613131"/>
              <a:ext cx="1004982"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Input</a:t>
              </a:r>
              <a:r>
                <a:rPr sz="1169" spc="-49" dirty="0">
                  <a:latin typeface="Arial MT"/>
                  <a:cs typeface="Arial MT"/>
                </a:rPr>
                <a:t> </a:t>
              </a:r>
              <a:r>
                <a:rPr sz="1169" dirty="0">
                  <a:latin typeface="Arial MT"/>
                  <a:cs typeface="Arial MT"/>
                </a:rPr>
                <a:t>+</a:t>
              </a:r>
              <a:r>
                <a:rPr sz="1169" spc="-39" dirty="0">
                  <a:latin typeface="Arial MT"/>
                  <a:cs typeface="Arial MT"/>
                </a:rPr>
                <a:t> </a:t>
              </a:r>
              <a:r>
                <a:rPr sz="1169" spc="-5" dirty="0">
                  <a:latin typeface="Arial MT"/>
                  <a:cs typeface="Arial MT"/>
                </a:rPr>
                <a:t>Control</a:t>
              </a:r>
              <a:endParaRPr sz="1169">
                <a:latin typeface="Arial MT"/>
                <a:cs typeface="Arial MT"/>
              </a:endParaRPr>
            </a:p>
          </p:txBody>
        </p:sp>
        <p:pic>
          <p:nvPicPr>
            <p:cNvPr id="45" name="object 45"/>
            <p:cNvPicPr/>
            <p:nvPr/>
          </p:nvPicPr>
          <p:blipFill>
            <a:blip r:embed="rId16" cstate="print"/>
            <a:stretch>
              <a:fillRect/>
            </a:stretch>
          </p:blipFill>
          <p:spPr>
            <a:xfrm>
              <a:off x="9080478" y="2575242"/>
              <a:ext cx="585166" cy="452983"/>
            </a:xfrm>
            <a:prstGeom prst="rect">
              <a:avLst/>
            </a:prstGeom>
          </p:spPr>
        </p:pic>
        <p:sp>
          <p:nvSpPr>
            <p:cNvPr id="46" name="object 46"/>
            <p:cNvSpPr txBox="1"/>
            <p:nvPr/>
          </p:nvSpPr>
          <p:spPr>
            <a:xfrm>
              <a:off x="9117519" y="2228272"/>
              <a:ext cx="474643" cy="533685"/>
            </a:xfrm>
            <a:prstGeom prst="rect">
              <a:avLst/>
            </a:prstGeom>
          </p:spPr>
          <p:txBody>
            <a:bodyPr vert="horz" wrap="square" lIns="0" tIns="106439" rIns="0" bIns="0" rtlCol="0">
              <a:spAutoFit/>
            </a:bodyPr>
            <a:lstStyle/>
            <a:p>
              <a:pPr algn="ctr">
                <a:spcBef>
                  <a:spcPts val="838"/>
                </a:spcBef>
              </a:pPr>
              <a:r>
                <a:rPr sz="1559" spc="-5" dirty="0">
                  <a:solidFill>
                    <a:srgbClr val="F2F2F2"/>
                  </a:solidFill>
                  <a:latin typeface="Arial MT"/>
                  <a:cs typeface="Arial MT"/>
                </a:rPr>
                <a:t>CCM</a:t>
              </a:r>
              <a:endParaRPr sz="1559">
                <a:latin typeface="Arial MT"/>
                <a:cs typeface="Arial MT"/>
              </a:endParaRPr>
            </a:p>
            <a:p>
              <a:pPr marL="37128" algn="ctr">
                <a:spcBef>
                  <a:spcPts val="419"/>
                </a:spcBef>
              </a:pPr>
              <a:r>
                <a:rPr sz="877" dirty="0">
                  <a:solidFill>
                    <a:srgbClr val="FFFFFF"/>
                  </a:solidFill>
                  <a:latin typeface="Arial MT"/>
                  <a:cs typeface="Arial MT"/>
                </a:rPr>
                <a:t>Self</a:t>
              </a:r>
              <a:endParaRPr sz="877">
                <a:latin typeface="Arial MT"/>
                <a:cs typeface="Arial MT"/>
              </a:endParaRPr>
            </a:p>
          </p:txBody>
        </p:sp>
        <p:sp>
          <p:nvSpPr>
            <p:cNvPr id="47" name="object 47"/>
            <p:cNvSpPr txBox="1"/>
            <p:nvPr/>
          </p:nvSpPr>
          <p:spPr>
            <a:xfrm>
              <a:off x="9252603" y="2746974"/>
              <a:ext cx="241963" cy="147471"/>
            </a:xfrm>
            <a:prstGeom prst="rect">
              <a:avLst/>
            </a:prstGeom>
          </p:spPr>
          <p:txBody>
            <a:bodyPr vert="horz" wrap="square" lIns="0" tIns="12377" rIns="0" bIns="0" rtlCol="0">
              <a:spAutoFit/>
            </a:bodyPr>
            <a:lstStyle/>
            <a:p>
              <a:pPr marL="12376">
                <a:spcBef>
                  <a:spcPts val="97"/>
                </a:spcBef>
              </a:pPr>
              <a:r>
                <a:rPr sz="877" spc="-10" dirty="0">
                  <a:solidFill>
                    <a:srgbClr val="FFFFFF"/>
                  </a:solidFill>
                  <a:latin typeface="Arial MT"/>
                  <a:cs typeface="Arial MT"/>
                </a:rPr>
                <a:t>T</a:t>
              </a:r>
              <a:r>
                <a:rPr sz="877" dirty="0">
                  <a:solidFill>
                    <a:srgbClr val="FFFFFF"/>
                  </a:solidFill>
                  <a:latin typeface="Arial MT"/>
                  <a:cs typeface="Arial MT"/>
                </a:rPr>
                <a:t>e</a:t>
              </a:r>
              <a:r>
                <a:rPr sz="877" spc="5" dirty="0">
                  <a:solidFill>
                    <a:srgbClr val="FFFFFF"/>
                  </a:solidFill>
                  <a:latin typeface="Arial MT"/>
                  <a:cs typeface="Arial MT"/>
                </a:rPr>
                <a:t>s</a:t>
              </a:r>
              <a:r>
                <a:rPr sz="877" dirty="0">
                  <a:solidFill>
                    <a:srgbClr val="FFFFFF"/>
                  </a:solidFill>
                  <a:latin typeface="Arial MT"/>
                  <a:cs typeface="Arial MT"/>
                </a:rPr>
                <a:t>t</a:t>
              </a:r>
              <a:endParaRPr sz="877">
                <a:latin typeface="Arial MT"/>
                <a:cs typeface="Arial MT"/>
              </a:endParaRPr>
            </a:p>
          </p:txBody>
        </p:sp>
        <p:grpSp>
          <p:nvGrpSpPr>
            <p:cNvPr id="48" name="object 48"/>
            <p:cNvGrpSpPr/>
            <p:nvPr/>
          </p:nvGrpSpPr>
          <p:grpSpPr>
            <a:xfrm>
              <a:off x="5832358" y="1952655"/>
              <a:ext cx="3755685" cy="858937"/>
              <a:chOff x="5984747" y="1212805"/>
              <a:chExt cx="3853815" cy="881380"/>
            </a:xfrm>
          </p:grpSpPr>
          <p:sp>
            <p:nvSpPr>
              <p:cNvPr id="49" name="object 49"/>
              <p:cNvSpPr/>
              <p:nvPr/>
            </p:nvSpPr>
            <p:spPr>
              <a:xfrm>
                <a:off x="9655369" y="1255665"/>
                <a:ext cx="111760" cy="259079"/>
              </a:xfrm>
              <a:custGeom>
                <a:avLst/>
                <a:gdLst/>
                <a:ahLst/>
                <a:cxnLst/>
                <a:rect l="l" t="t" r="r" b="b"/>
                <a:pathLst>
                  <a:path w="111759" h="259080">
                    <a:moveTo>
                      <a:pt x="0" y="258610"/>
                    </a:moveTo>
                    <a:lnTo>
                      <a:pt x="0" y="0"/>
                    </a:lnTo>
                    <a:lnTo>
                      <a:pt x="111442" y="0"/>
                    </a:lnTo>
                  </a:path>
                </a:pathLst>
              </a:custGeom>
              <a:ln w="28575">
                <a:solidFill>
                  <a:srgbClr val="000000"/>
                </a:solidFill>
              </a:ln>
            </p:spPr>
            <p:txBody>
              <a:bodyPr wrap="square" lIns="0" tIns="0" rIns="0" bIns="0" rtlCol="0"/>
              <a:lstStyle/>
              <a:p>
                <a:endParaRPr sz="1754"/>
              </a:p>
            </p:txBody>
          </p:sp>
          <p:sp>
            <p:nvSpPr>
              <p:cNvPr id="50" name="object 50"/>
              <p:cNvSpPr/>
              <p:nvPr/>
            </p:nvSpPr>
            <p:spPr>
              <a:xfrm>
                <a:off x="9752525" y="121280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1754"/>
              </a:p>
            </p:txBody>
          </p:sp>
          <p:pic>
            <p:nvPicPr>
              <p:cNvPr id="51" name="object 51"/>
              <p:cNvPicPr/>
              <p:nvPr/>
            </p:nvPicPr>
            <p:blipFill>
              <a:blip r:embed="rId17" cstate="print"/>
              <a:stretch>
                <a:fillRect/>
              </a:stretch>
            </p:blipFill>
            <p:spPr>
              <a:xfrm>
                <a:off x="5984747" y="1685543"/>
                <a:ext cx="1354835" cy="408431"/>
              </a:xfrm>
              <a:prstGeom prst="rect">
                <a:avLst/>
              </a:prstGeom>
            </p:spPr>
          </p:pic>
        </p:grpSp>
        <p:sp>
          <p:nvSpPr>
            <p:cNvPr id="52" name="object 52"/>
            <p:cNvSpPr txBox="1"/>
            <p:nvPr/>
          </p:nvSpPr>
          <p:spPr>
            <a:xfrm>
              <a:off x="6084287" y="2463398"/>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55" name="object 55"/>
            <p:cNvGrpSpPr/>
            <p:nvPr/>
          </p:nvGrpSpPr>
          <p:grpSpPr>
            <a:xfrm>
              <a:off x="6137875" y="3394032"/>
              <a:ext cx="2906649" cy="829775"/>
              <a:chOff x="6298246" y="2691843"/>
              <a:chExt cx="2982595" cy="857250"/>
            </a:xfrm>
          </p:grpSpPr>
          <p:pic>
            <p:nvPicPr>
              <p:cNvPr id="56" name="object 56"/>
              <p:cNvPicPr/>
              <p:nvPr/>
            </p:nvPicPr>
            <p:blipFill>
              <a:blip r:embed="rId18" cstate="print"/>
              <a:stretch>
                <a:fillRect/>
              </a:stretch>
            </p:blipFill>
            <p:spPr>
              <a:xfrm>
                <a:off x="6298246" y="2691843"/>
                <a:ext cx="628649" cy="857250"/>
              </a:xfrm>
              <a:prstGeom prst="rect">
                <a:avLst/>
              </a:prstGeom>
            </p:spPr>
          </p:pic>
          <p:pic>
            <p:nvPicPr>
              <p:cNvPr id="57" name="object 57"/>
              <p:cNvPicPr/>
              <p:nvPr/>
            </p:nvPicPr>
            <p:blipFill>
              <a:blip r:embed="rId19" cstate="print"/>
              <a:stretch>
                <a:fillRect/>
              </a:stretch>
            </p:blipFill>
            <p:spPr>
              <a:xfrm>
                <a:off x="8442598" y="2856108"/>
                <a:ext cx="838193" cy="581024"/>
              </a:xfrm>
              <a:prstGeom prst="rect">
                <a:avLst/>
              </a:prstGeom>
            </p:spPr>
          </p:pic>
        </p:grpSp>
      </p:grpSp>
      <p:sp>
        <p:nvSpPr>
          <p:cNvPr id="5" name="object 5"/>
          <p:cNvSpPr txBox="1"/>
          <p:nvPr/>
        </p:nvSpPr>
        <p:spPr>
          <a:xfrm>
            <a:off x="68110" y="2183804"/>
            <a:ext cx="5558398" cy="1632172"/>
          </a:xfrm>
          <a:prstGeom prst="rect">
            <a:avLst/>
          </a:prstGeom>
        </p:spPr>
        <p:txBody>
          <a:bodyPr vert="horz" wrap="square" lIns="0" tIns="12377" rIns="0" bIns="0" rtlCol="0">
            <a:spAutoFit/>
          </a:bodyPr>
          <a:lstStyle/>
          <a:p>
            <a:pPr marL="12376">
              <a:spcBef>
                <a:spcPts val="97"/>
              </a:spcBef>
            </a:pPr>
            <a:r>
              <a:rPr sz="1754" b="1" dirty="0">
                <a:latin typeface="Calibri"/>
                <a:cs typeface="Calibri"/>
              </a:rPr>
              <a:t>Higher</a:t>
            </a:r>
            <a:r>
              <a:rPr sz="1754" b="1" spc="-54" dirty="0">
                <a:latin typeface="Calibri"/>
                <a:cs typeface="Calibri"/>
              </a:rPr>
              <a:t> </a:t>
            </a:r>
            <a:r>
              <a:rPr sz="1754" b="1" spc="-5" dirty="0">
                <a:latin typeface="Calibri"/>
                <a:cs typeface="Calibri"/>
              </a:rPr>
              <a:t>performance</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8-stage</a:t>
            </a:r>
            <a:r>
              <a:rPr sz="1754" spc="-15" dirty="0">
                <a:latin typeface="Calibri"/>
                <a:cs typeface="Calibri"/>
              </a:rPr>
              <a:t> </a:t>
            </a:r>
            <a:r>
              <a:rPr sz="1754" spc="-5" dirty="0">
                <a:latin typeface="Calibri"/>
                <a:cs typeface="Calibri"/>
              </a:rPr>
              <a:t>processor pipeline</a:t>
            </a:r>
            <a:endParaRPr sz="1754" dirty="0">
              <a:latin typeface="Calibri"/>
              <a:cs typeface="Calibri"/>
            </a:endParaRPr>
          </a:p>
          <a:p>
            <a:pPr marL="291458" marR="453586" indent="-279701">
              <a:buFont typeface="Arial MT"/>
              <a:buChar char="•"/>
              <a:tabLst>
                <a:tab pos="291458" algn="l"/>
                <a:tab pos="292077" algn="l"/>
              </a:tabLst>
            </a:pPr>
            <a:r>
              <a:rPr sz="1754" spc="-5" dirty="0">
                <a:latin typeface="Calibri"/>
                <a:cs typeface="Calibri"/>
              </a:rPr>
              <a:t>Dual issue</a:t>
            </a:r>
            <a:r>
              <a:rPr sz="1754" dirty="0">
                <a:latin typeface="Calibri"/>
                <a:cs typeface="Calibri"/>
              </a:rPr>
              <a:t> –</a:t>
            </a:r>
            <a:r>
              <a:rPr sz="1754" spc="-5" dirty="0">
                <a:latin typeface="Calibri"/>
                <a:cs typeface="Calibri"/>
              </a:rPr>
              <a:t> two</a:t>
            </a:r>
            <a:r>
              <a:rPr sz="1754" spc="5" dirty="0">
                <a:latin typeface="Calibri"/>
                <a:cs typeface="Calibri"/>
              </a:rPr>
              <a:t> </a:t>
            </a:r>
            <a:r>
              <a:rPr sz="1754" spc="-5" dirty="0">
                <a:latin typeface="Calibri"/>
                <a:cs typeface="Calibri"/>
              </a:rPr>
              <a:t>instructions</a:t>
            </a:r>
            <a:r>
              <a:rPr sz="1754" spc="10" dirty="0">
                <a:latin typeface="Calibri"/>
                <a:cs typeface="Calibri"/>
              </a:rPr>
              <a:t> </a:t>
            </a:r>
            <a:r>
              <a:rPr sz="1754" spc="-5" dirty="0">
                <a:latin typeface="Calibri"/>
                <a:cs typeface="Calibri"/>
              </a:rPr>
              <a:t>can </a:t>
            </a:r>
            <a:r>
              <a:rPr sz="1754" spc="-385" dirty="0">
                <a:latin typeface="Calibri"/>
                <a:cs typeface="Calibri"/>
              </a:rPr>
              <a:t> </a:t>
            </a:r>
            <a:r>
              <a:rPr sz="1754" spc="-5" dirty="0">
                <a:latin typeface="Calibri"/>
                <a:cs typeface="Calibri"/>
              </a:rPr>
              <a:t>execute</a:t>
            </a:r>
            <a:r>
              <a:rPr sz="1754" spc="10" dirty="0">
                <a:latin typeface="Calibri"/>
                <a:cs typeface="Calibri"/>
              </a:rPr>
              <a:t> </a:t>
            </a:r>
            <a:r>
              <a:rPr sz="1754" spc="-5" dirty="0">
                <a:latin typeface="Calibri"/>
                <a:cs typeface="Calibri"/>
              </a:rPr>
              <a:t>in</a:t>
            </a:r>
            <a:r>
              <a:rPr sz="1754" spc="15" dirty="0">
                <a:latin typeface="Calibri"/>
                <a:cs typeface="Calibri"/>
              </a:rPr>
              <a:t> </a:t>
            </a:r>
            <a:r>
              <a:rPr sz="1754" spc="-5" dirty="0">
                <a:latin typeface="Calibri"/>
                <a:cs typeface="Calibri"/>
              </a:rPr>
              <a:t>parallel</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Load</a:t>
            </a:r>
            <a:r>
              <a:rPr sz="1754" spc="10" dirty="0">
                <a:latin typeface="Calibri"/>
                <a:cs typeface="Calibri"/>
              </a:rPr>
              <a:t> </a:t>
            </a:r>
            <a:r>
              <a:rPr sz="1754" spc="-5" dirty="0">
                <a:latin typeface="Calibri"/>
                <a:cs typeface="Calibri"/>
              </a:rPr>
              <a:t>store</a:t>
            </a:r>
            <a:r>
              <a:rPr sz="1754" dirty="0">
                <a:latin typeface="Calibri"/>
                <a:cs typeface="Calibri"/>
              </a:rPr>
              <a:t> </a:t>
            </a:r>
            <a:r>
              <a:rPr sz="1754" spc="-5" dirty="0">
                <a:latin typeface="Calibri"/>
                <a:cs typeface="Calibri"/>
              </a:rPr>
              <a:t>unit</a:t>
            </a:r>
            <a:r>
              <a:rPr sz="1754" dirty="0">
                <a:latin typeface="Calibri"/>
                <a:cs typeface="Calibri"/>
              </a:rPr>
              <a:t> </a:t>
            </a:r>
            <a:r>
              <a:rPr sz="1754" spc="-5" dirty="0">
                <a:latin typeface="Calibri"/>
                <a:cs typeface="Calibri"/>
              </a:rPr>
              <a:t>reduces</a:t>
            </a:r>
            <a:r>
              <a:rPr sz="1754" spc="10" dirty="0">
                <a:latin typeface="Calibri"/>
                <a:cs typeface="Calibri"/>
              </a:rPr>
              <a:t> </a:t>
            </a:r>
            <a:r>
              <a:rPr sz="1754" spc="-5" dirty="0">
                <a:latin typeface="Calibri"/>
                <a:cs typeface="Calibri"/>
              </a:rPr>
              <a:t>stalling</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Pre-fetch</a:t>
            </a:r>
            <a:r>
              <a:rPr sz="1754" dirty="0">
                <a:latin typeface="Calibri"/>
                <a:cs typeface="Calibri"/>
              </a:rPr>
              <a:t> and</a:t>
            </a:r>
            <a:r>
              <a:rPr sz="1754" spc="-10" dirty="0">
                <a:latin typeface="Calibri"/>
                <a:cs typeface="Calibri"/>
              </a:rPr>
              <a:t> </a:t>
            </a:r>
            <a:r>
              <a:rPr sz="1754" spc="-5" dirty="0">
                <a:latin typeface="Calibri"/>
                <a:cs typeface="Calibri"/>
              </a:rPr>
              <a:t>Branch</a:t>
            </a:r>
            <a:r>
              <a:rPr sz="1754" spc="5" dirty="0">
                <a:latin typeface="Calibri"/>
                <a:cs typeface="Calibri"/>
              </a:rPr>
              <a:t> </a:t>
            </a:r>
            <a:r>
              <a:rPr sz="1754" spc="-5" dirty="0">
                <a:latin typeface="Calibri"/>
                <a:cs typeface="Calibri"/>
              </a:rPr>
              <a:t>Prediction</a:t>
            </a:r>
            <a:r>
              <a:rPr sz="1754" spc="10" dirty="0">
                <a:latin typeface="Calibri"/>
                <a:cs typeface="Calibri"/>
              </a:rPr>
              <a:t> </a:t>
            </a:r>
            <a:r>
              <a:rPr sz="1754" spc="-5" dirty="0">
                <a:latin typeface="Calibri"/>
                <a:cs typeface="Calibri"/>
              </a:rPr>
              <a:t>Units</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Cached*</a:t>
            </a:r>
            <a:endParaRPr sz="1754" dirty="0">
              <a:latin typeface="Calibri"/>
              <a:cs typeface="Calibri"/>
            </a:endParaRPr>
          </a:p>
        </p:txBody>
      </p:sp>
      <p:sp>
        <p:nvSpPr>
          <p:cNvPr id="60" name="TextBox 59">
            <a:extLst>
              <a:ext uri="{FF2B5EF4-FFF2-40B4-BE49-F238E27FC236}">
                <a16:creationId xmlns:a16="http://schemas.microsoft.com/office/drawing/2014/main" id="{948E61ED-2C29-77BB-41C1-F777B3DB313D}"/>
              </a:ext>
            </a:extLst>
          </p:cNvPr>
          <p:cNvSpPr txBox="1"/>
          <p:nvPr/>
        </p:nvSpPr>
        <p:spPr>
          <a:xfrm>
            <a:off x="68110" y="4904026"/>
            <a:ext cx="10031118" cy="1846659"/>
          </a:xfrm>
          <a:prstGeom prst="rect">
            <a:avLst/>
          </a:prstGeom>
          <a:noFill/>
        </p:spPr>
        <p:txBody>
          <a:bodyPr wrap="square" rtlCol="0">
            <a:spAutoFit/>
          </a:bodyPr>
          <a:lstStyle/>
          <a:p>
            <a:r>
              <a:rPr lang="en-US" b="1" dirty="0">
                <a:solidFill>
                  <a:srgbClr val="FF0000"/>
                </a:solidFill>
              </a:rPr>
              <a:t>Note: </a:t>
            </a:r>
            <a:r>
              <a:rPr lang="en-US" sz="1600" b="1" dirty="0">
                <a:solidFill>
                  <a:srgbClr val="FF0000"/>
                </a:solidFill>
              </a:rPr>
              <a:t>Lockstep systems are fault-tolerant </a:t>
            </a:r>
          </a:p>
          <a:p>
            <a:r>
              <a:rPr lang="en-US" sz="1600" b="1" dirty="0">
                <a:solidFill>
                  <a:srgbClr val="FF0000"/>
                </a:solidFill>
              </a:rPr>
              <a:t>computer systems that run the same set of </a:t>
            </a:r>
          </a:p>
          <a:p>
            <a:r>
              <a:rPr lang="en-US" sz="1600" b="1" dirty="0">
                <a:solidFill>
                  <a:srgbClr val="FF0000"/>
                </a:solidFill>
              </a:rPr>
              <a:t>operations at the same time in parallel.</a:t>
            </a:r>
          </a:p>
          <a:p>
            <a:r>
              <a:rPr lang="en-US" sz="1600" b="1" dirty="0">
                <a:solidFill>
                  <a:srgbClr val="FF0000"/>
                </a:solidFill>
              </a:rPr>
              <a:t> The redundancy (duplication) allows error </a:t>
            </a:r>
          </a:p>
          <a:p>
            <a:r>
              <a:rPr lang="en-US" sz="1600" b="1" dirty="0">
                <a:solidFill>
                  <a:srgbClr val="FF0000"/>
                </a:solidFill>
              </a:rPr>
              <a:t>detection and error correction: the output from lockstep operations can be compared to determine if there has been a fault if there are at least two systems (dual modular redundancy), and the error can be automatically corrected if there are at least three systems (triple modular redundancy), via majority vote.</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1AA1-B476-CC74-A7A2-7C899A3AF4F9}"/>
              </a:ext>
            </a:extLst>
          </p:cNvPr>
          <p:cNvSpPr>
            <a:spLocks noGrp="1"/>
          </p:cNvSpPr>
          <p:nvPr>
            <p:ph type="title"/>
          </p:nvPr>
        </p:nvSpPr>
        <p:spPr/>
        <p:txBody>
          <a:bodyPr/>
          <a:lstStyle/>
          <a:p>
            <a:r>
              <a:rPr lang="en-US" dirty="0"/>
              <a:t>Cortex R4</a:t>
            </a:r>
          </a:p>
        </p:txBody>
      </p:sp>
      <p:sp>
        <p:nvSpPr>
          <p:cNvPr id="4" name="Slide Number Placeholder 3">
            <a:extLst>
              <a:ext uri="{FF2B5EF4-FFF2-40B4-BE49-F238E27FC236}">
                <a16:creationId xmlns:a16="http://schemas.microsoft.com/office/drawing/2014/main" id="{D2D75E93-6267-FB8D-1979-B8600BBDB26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pic>
        <p:nvPicPr>
          <p:cNvPr id="7" name="Picture 6">
            <a:extLst>
              <a:ext uri="{FF2B5EF4-FFF2-40B4-BE49-F238E27FC236}">
                <a16:creationId xmlns:a16="http://schemas.microsoft.com/office/drawing/2014/main" id="{69DB5A0E-6DC8-0DD0-65C4-A432C003A2EA}"/>
              </a:ext>
            </a:extLst>
          </p:cNvPr>
          <p:cNvPicPr>
            <a:picLocks noChangeAspect="1"/>
          </p:cNvPicPr>
          <p:nvPr/>
        </p:nvPicPr>
        <p:blipFill>
          <a:blip r:embed="rId2"/>
          <a:stretch>
            <a:fillRect/>
          </a:stretch>
        </p:blipFill>
        <p:spPr>
          <a:xfrm>
            <a:off x="1746300" y="1185962"/>
            <a:ext cx="7048897" cy="5298761"/>
          </a:xfrm>
          <a:prstGeom prst="rect">
            <a:avLst/>
          </a:prstGeom>
        </p:spPr>
      </p:pic>
    </p:spTree>
    <p:extLst>
      <p:ext uri="{BB962C8B-B14F-4D97-AF65-F5344CB8AC3E}">
        <p14:creationId xmlns:p14="http://schemas.microsoft.com/office/powerpoint/2010/main" val="37216155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p:spPr>
        <p:txBody>
          <a:bodyPr vert="horz" wrap="square" lIns="0" tIns="12995" rIns="0" bIns="0" rtlCol="0">
            <a:normAutofit/>
          </a:bodyPr>
          <a:lstStyle/>
          <a:p>
            <a:pPr marL="12376">
              <a:spcBef>
                <a:spcPts val="102"/>
              </a:spcBef>
            </a:pPr>
            <a:r>
              <a:rPr lang="en-US" sz="3700"/>
              <a:t>Cortex-R4</a:t>
            </a:r>
            <a:r>
              <a:rPr lang="en-US" sz="3700" spc="-73"/>
              <a:t> </a:t>
            </a:r>
            <a:r>
              <a:rPr lang="en-US" sz="3700" spc="-5"/>
              <a:t>features</a:t>
            </a:r>
          </a:p>
        </p:txBody>
      </p:sp>
      <p:sp>
        <p:nvSpPr>
          <p:cNvPr id="11" name="Slide Number Placeholder 4">
            <a:extLst>
              <a:ext uri="{FF2B5EF4-FFF2-40B4-BE49-F238E27FC236}">
                <a16:creationId xmlns:a16="http://schemas.microsoft.com/office/drawing/2014/main" id="{8D926998-1C0E-B22A-1325-8C08E4E2082A}"/>
              </a:ext>
            </a:extLst>
          </p:cNvPr>
          <p:cNvSpPr>
            <a:spLocks noGrp="1"/>
          </p:cNvSpPr>
          <p:nvPr>
            <p:ph type="sldNum" sz="quarter" idx="7"/>
          </p:nvPr>
        </p:nvSpPr>
        <p:spPr>
          <a:xfrm>
            <a:off x="1212088" y="6802587"/>
            <a:ext cx="534212" cy="361066"/>
          </a:xfrm>
        </p:spPr>
        <p:txBody>
          <a:bodyPr/>
          <a:lstStyle/>
          <a:p>
            <a:pPr marL="88900">
              <a:spcAft>
                <a:spcPts val="600"/>
              </a:spcAft>
            </a:pPr>
            <a:fld id="{81D60167-4931-47E6-BA6A-407CBD079E47}" type="slidenum">
              <a:rPr lang="en-US" sz="900" b="1" dirty="0" smtClean="0">
                <a:solidFill>
                  <a:srgbClr val="FFFFFF"/>
                </a:solidFill>
                <a:latin typeface="Arial"/>
                <a:cs typeface="Arial"/>
              </a:rPr>
              <a:pPr marL="88900">
                <a:spcAft>
                  <a:spcPts val="600"/>
                </a:spcAft>
              </a:pPr>
              <a:t>189</a:t>
            </a:fld>
            <a:endParaRPr lang="en-US" sz="900">
              <a:latin typeface="Arial"/>
              <a:cs typeface="Arial"/>
            </a:endParaRPr>
          </a:p>
        </p:txBody>
      </p:sp>
      <p:graphicFrame>
        <p:nvGraphicFramePr>
          <p:cNvPr id="4" name="Table 3">
            <a:extLst>
              <a:ext uri="{FF2B5EF4-FFF2-40B4-BE49-F238E27FC236}">
                <a16:creationId xmlns:a16="http://schemas.microsoft.com/office/drawing/2014/main" id="{5CDA7C79-F7FD-67AA-DF6D-E3422B9E8425}"/>
              </a:ext>
            </a:extLst>
          </p:cNvPr>
          <p:cNvGraphicFramePr>
            <a:graphicFrameLocks noGrp="1"/>
          </p:cNvGraphicFramePr>
          <p:nvPr>
            <p:extLst>
              <p:ext uri="{D42A27DB-BD31-4B8C-83A1-F6EECF244321}">
                <p14:modId xmlns:p14="http://schemas.microsoft.com/office/powerpoint/2010/main" val="258957876"/>
              </p:ext>
            </p:extLst>
          </p:nvPr>
        </p:nvGraphicFramePr>
        <p:xfrm>
          <a:off x="130892" y="1131725"/>
          <a:ext cx="10431613" cy="5586487"/>
        </p:xfrm>
        <a:graphic>
          <a:graphicData uri="http://schemas.openxmlformats.org/drawingml/2006/table">
            <a:tbl>
              <a:tblPr firstRow="1" firstCol="1" bandRow="1">
                <a:solidFill>
                  <a:schemeClr val="bg1">
                    <a:lumMod val="95000"/>
                  </a:schemeClr>
                </a:solidFill>
                <a:tableStyleId>{5C22544A-7EE6-4342-B048-85BDC9FD1C3A}</a:tableStyleId>
              </a:tblPr>
              <a:tblGrid>
                <a:gridCol w="1656183">
                  <a:extLst>
                    <a:ext uri="{9D8B030D-6E8A-4147-A177-3AD203B41FA5}">
                      <a16:colId xmlns:a16="http://schemas.microsoft.com/office/drawing/2014/main" val="1803377012"/>
                    </a:ext>
                  </a:extLst>
                </a:gridCol>
                <a:gridCol w="8775430">
                  <a:extLst>
                    <a:ext uri="{9D8B030D-6E8A-4147-A177-3AD203B41FA5}">
                      <a16:colId xmlns:a16="http://schemas.microsoft.com/office/drawing/2014/main" val="1276647347"/>
                    </a:ext>
                  </a:extLst>
                </a:gridCol>
              </a:tblGrid>
              <a:tr h="463083">
                <a:tc>
                  <a:txBody>
                    <a:bodyPr/>
                    <a:lstStyle/>
                    <a:p>
                      <a:pPr marL="0" marR="0">
                        <a:lnSpc>
                          <a:spcPct val="107000"/>
                        </a:lnSpc>
                        <a:spcBef>
                          <a:spcPts val="0"/>
                        </a:spcBef>
                        <a:spcAft>
                          <a:spcPts val="0"/>
                        </a:spcAft>
                      </a:pPr>
                      <a:r>
                        <a:rPr lang="en-US" sz="2400" b="1" cap="none" spc="0" dirty="0">
                          <a:solidFill>
                            <a:schemeClr val="tx1"/>
                          </a:solidFill>
                          <a:effectLst/>
                        </a:rPr>
                        <a:t>Architecture</a:t>
                      </a:r>
                      <a:endParaRPr lang="en-US" sz="2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0" marR="0">
                        <a:lnSpc>
                          <a:spcPct val="107000"/>
                        </a:lnSpc>
                        <a:spcBef>
                          <a:spcPts val="0"/>
                        </a:spcBef>
                        <a:spcAft>
                          <a:spcPts val="0"/>
                        </a:spcAft>
                      </a:pPr>
                      <a:r>
                        <a:rPr lang="en-US" sz="2400" b="1" cap="none" spc="0">
                          <a:solidFill>
                            <a:schemeClr val="tx1"/>
                          </a:solidFill>
                          <a:effectLst/>
                        </a:rPr>
                        <a:t>Armv7-R</a:t>
                      </a:r>
                      <a:endParaRPr lang="en-US" sz="2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741832235"/>
                  </a:ext>
                </a:extLst>
              </a:tr>
              <a:tr h="781848">
                <a:tc>
                  <a:txBody>
                    <a:bodyPr/>
                    <a:lstStyle/>
                    <a:p>
                      <a:pPr marL="0" marR="0">
                        <a:lnSpc>
                          <a:spcPct val="107000"/>
                        </a:lnSpc>
                        <a:spcBef>
                          <a:spcPts val="0"/>
                        </a:spcBef>
                        <a:spcAft>
                          <a:spcPts val="0"/>
                        </a:spcAft>
                      </a:pPr>
                      <a:r>
                        <a:rPr lang="en-US" sz="1400" b="1" cap="none" spc="0">
                          <a:solidFill>
                            <a:schemeClr val="tx1"/>
                          </a:solidFill>
                          <a:effectLst/>
                        </a:rPr>
                        <a:t>Microarchitecture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Eight-stage pipeline with instruction pre-fetch, branch prediction and selected dual-issue execution. Parallel execution paths for load-store, MAC, shift-ALU, divide and floating point.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200214830"/>
                  </a:ext>
                </a:extLst>
              </a:tr>
              <a:tr h="1100605">
                <a:tc>
                  <a:txBody>
                    <a:bodyPr/>
                    <a:lstStyle/>
                    <a:p>
                      <a:pPr marL="0" marR="0">
                        <a:lnSpc>
                          <a:spcPct val="107000"/>
                        </a:lnSpc>
                        <a:spcBef>
                          <a:spcPts val="0"/>
                        </a:spcBef>
                        <a:spcAft>
                          <a:spcPts val="0"/>
                        </a:spcAft>
                      </a:pPr>
                      <a:r>
                        <a:rPr lang="en-US" sz="1400" b="1" cap="none" spc="0">
                          <a:solidFill>
                            <a:schemeClr val="tx1"/>
                          </a:solidFill>
                          <a:effectLst/>
                        </a:rPr>
                        <a:t>Tightly-Coupled Memories</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Tightly-Coupled Memory interfaces are used for highly deterministic or low-latency applications that may not respond well to caching ( e.g. instruction code for interrupt service routines and data that requires intense processing). One or two logical TCMs, A and B, can be used for any mix of code and data. TCM size can be up to 8 MB.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960925236"/>
                  </a:ext>
                </a:extLst>
              </a:tr>
              <a:tr h="1578741">
                <a:tc>
                  <a:txBody>
                    <a:bodyPr/>
                    <a:lstStyle/>
                    <a:p>
                      <a:pPr marL="0" marR="0">
                        <a:lnSpc>
                          <a:spcPct val="107000"/>
                        </a:lnSpc>
                        <a:spcBef>
                          <a:spcPts val="0"/>
                        </a:spcBef>
                        <a:spcAft>
                          <a:spcPts val="0"/>
                        </a:spcAft>
                      </a:pPr>
                      <a:r>
                        <a:rPr lang="en-US" sz="1400" b="1" cap="none" spc="0" dirty="0">
                          <a:solidFill>
                            <a:schemeClr val="tx1"/>
                          </a:solidFill>
                          <a:effectLst/>
                        </a:rPr>
                        <a:t>Interrupt Interface</a:t>
                      </a:r>
                      <a:endParaRPr lang="en-US" sz="1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Standard interrupt, IRQ, and non-maskable fast interrupt, FIQ and inputs are provided together with a VIC interrupt controller vector port. The GIC interrupt controller can also be used if more complex priority-based interrupt handling is required. The processor includes low-latency interrupt technology that allows long multi-cycle instructions to be interrupted and restarted. Lengthy memory accesses are also deferred in certain circumstances. Worst-case interrupt response can be as low as 20-cycles using the FIQ alone.</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18686069"/>
                  </a:ext>
                </a:extLst>
              </a:tr>
              <a:tr h="781848">
                <a:tc>
                  <a:txBody>
                    <a:bodyPr/>
                    <a:lstStyle/>
                    <a:p>
                      <a:pPr marL="0" marR="0">
                        <a:lnSpc>
                          <a:spcPct val="107000"/>
                        </a:lnSpc>
                        <a:spcBef>
                          <a:spcPts val="0"/>
                        </a:spcBef>
                        <a:spcAft>
                          <a:spcPts val="0"/>
                        </a:spcAft>
                      </a:pPr>
                      <a:r>
                        <a:rPr lang="en-US" sz="1400" b="1" cap="none" spc="0">
                          <a:solidFill>
                            <a:schemeClr val="tx1"/>
                          </a:solidFill>
                          <a:effectLst/>
                        </a:rPr>
                        <a:t>ECC</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single-bit error correction and double-bit error detection for cache and/or TCM memories with ECC bits. Single-bit soft errors automatically corrected by the processor. ECC protection possible on all external interfaces.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06465739"/>
                  </a:ext>
                </a:extLst>
              </a:tr>
              <a:tr h="622469">
                <a:tc>
                  <a:txBody>
                    <a:bodyPr/>
                    <a:lstStyle/>
                    <a:p>
                      <a:pPr marL="0" marR="0">
                        <a:lnSpc>
                          <a:spcPct val="107000"/>
                        </a:lnSpc>
                        <a:spcBef>
                          <a:spcPts val="0"/>
                        </a:spcBef>
                        <a:spcAft>
                          <a:spcPts val="0"/>
                        </a:spcAft>
                      </a:pPr>
                      <a:r>
                        <a:rPr lang="en-US" sz="1400" b="1" cap="none" spc="0">
                          <a:solidFill>
                            <a:schemeClr val="tx1"/>
                          </a:solidFill>
                          <a:effectLst/>
                        </a:rPr>
                        <a:t>Dual-core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A dual-core processor configuration implements a redundant Cortex-R4 CPU in lock step with offset clocks and comparison logic for fault tolerant/fault detecting dependable systems.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01995349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7" name="Title 6">
            <a:extLst>
              <a:ext uri="{FF2B5EF4-FFF2-40B4-BE49-F238E27FC236}">
                <a16:creationId xmlns:a16="http://schemas.microsoft.com/office/drawing/2014/main" id="{8613514F-FAE8-4293-CA98-38FD399DB5E2}"/>
              </a:ext>
            </a:extLst>
          </p:cNvPr>
          <p:cNvSpPr>
            <a:spLocks noGrp="1"/>
          </p:cNvSpPr>
          <p:nvPr>
            <p:ph type="title"/>
          </p:nvPr>
        </p:nvSpPr>
        <p:spPr>
          <a:xfrm>
            <a:off x="1038384" y="537890"/>
            <a:ext cx="8579104" cy="556623"/>
          </a:xfrm>
        </p:spPr>
        <p:txBody>
          <a:bodyPr/>
          <a:lstStyle/>
          <a:p>
            <a:r>
              <a:rPr lang="en-US" dirty="0"/>
              <a:t>Interview Tips</a:t>
            </a: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p:sp>
        <p:nvSpPr>
          <p:cNvPr id="8" name="TextBox 7">
            <a:extLst>
              <a:ext uri="{FF2B5EF4-FFF2-40B4-BE49-F238E27FC236}">
                <a16:creationId xmlns:a16="http://schemas.microsoft.com/office/drawing/2014/main" id="{02D8B430-8240-9752-8765-22F208D00DBE}"/>
              </a:ext>
            </a:extLst>
          </p:cNvPr>
          <p:cNvSpPr txBox="1"/>
          <p:nvPr/>
        </p:nvSpPr>
        <p:spPr>
          <a:xfrm>
            <a:off x="772668" y="1401986"/>
            <a:ext cx="9110536" cy="5632311"/>
          </a:xfrm>
          <a:prstGeom prst="rect">
            <a:avLst/>
          </a:prstGeom>
          <a:noFill/>
        </p:spPr>
        <p:txBody>
          <a:bodyPr wrap="square" rtlCol="0">
            <a:spAutoFit/>
          </a:bodyPr>
          <a:lstStyle/>
          <a:p>
            <a:pPr marL="342900" indent="-342900">
              <a:buAutoNum type="arabicPeriod"/>
            </a:pPr>
            <a:r>
              <a:rPr lang="en-US" dirty="0"/>
              <a:t>Resume is the Index of your Knowledge; you should be able to explain every keyword.</a:t>
            </a:r>
          </a:p>
          <a:p>
            <a:pPr marL="342900" indent="-342900">
              <a:buAutoNum type="arabicPeriod"/>
            </a:pPr>
            <a:r>
              <a:rPr lang="en-US" dirty="0"/>
              <a:t>C Lang: Complete </a:t>
            </a:r>
            <a:r>
              <a:rPr lang="en-US" b="1" dirty="0"/>
              <a:t>Ashok Pathak (Advance Test in C), Cracking the IT Interview</a:t>
            </a:r>
          </a:p>
          <a:p>
            <a:pPr marL="342900" indent="-342900">
              <a:buAutoNum type="arabicPeriod"/>
            </a:pPr>
            <a:r>
              <a:rPr lang="en-US" dirty="0"/>
              <a:t>C++ : Also Cover the C++ Chapter from Cracking the IT Interview</a:t>
            </a:r>
          </a:p>
          <a:p>
            <a:pPr marL="342900" indent="-342900">
              <a:buAutoNum type="arabicPeriod"/>
            </a:pPr>
            <a:r>
              <a:rPr lang="en-US" dirty="0"/>
              <a:t>Microcontrollers : Study ARM Arch. + Pay more attention to Buses like SPI , I2C, CAN, UART</a:t>
            </a:r>
          </a:p>
          <a:p>
            <a:pPr marL="342900" indent="-342900">
              <a:buAutoNum type="arabicPeriod"/>
            </a:pPr>
            <a:r>
              <a:rPr lang="en-US" dirty="0"/>
              <a:t>OS : Focus more on USER Space part of OS like Thread, IPC’s, Deadlocks, Semaphores, Mutex, Critical Section</a:t>
            </a:r>
          </a:p>
          <a:p>
            <a:pPr marL="342900" indent="-342900">
              <a:buAutoNum type="arabicPeriod"/>
            </a:pPr>
            <a:r>
              <a:rPr lang="en-US" dirty="0"/>
              <a:t>You should know everything that’s mentioned in your CV</a:t>
            </a:r>
          </a:p>
          <a:p>
            <a:pPr marL="342900" indent="-342900">
              <a:buAutoNum type="arabicPeriod"/>
            </a:pPr>
            <a:r>
              <a:rPr lang="en-US" dirty="0"/>
              <a:t>Use Diagrams while Explaining in Offline Interviews, use Paint in online Interviews(have few diagrams ready before Interview)</a:t>
            </a:r>
          </a:p>
          <a:p>
            <a:pPr marL="342900" indent="-342900">
              <a:buAutoNum type="arabicPeriod"/>
            </a:pPr>
            <a:r>
              <a:rPr lang="en-US" dirty="0"/>
              <a:t>Practice Your self by recording Your Introduction and Project Info in your mobile.</a:t>
            </a:r>
          </a:p>
          <a:p>
            <a:pPr marL="342900" indent="-342900">
              <a:buAutoNum type="arabicPeriod"/>
            </a:pPr>
            <a:r>
              <a:rPr lang="en-US" dirty="0"/>
              <a:t>While Explaining your Introduction Always prefer Sequence as mentioned: Name, Native, 10</a:t>
            </a:r>
            <a:r>
              <a:rPr lang="en-US" baseline="30000" dirty="0"/>
              <a:t>th</a:t>
            </a:r>
            <a:r>
              <a:rPr lang="en-US" dirty="0"/>
              <a:t> ,12</a:t>
            </a:r>
            <a:r>
              <a:rPr lang="en-US" baseline="30000" dirty="0"/>
              <a:t>th</a:t>
            </a:r>
            <a:r>
              <a:rPr lang="en-US" dirty="0"/>
              <a:t>,B.tech,Cdac and end by throwing some keywords of your Project.</a:t>
            </a:r>
          </a:p>
          <a:p>
            <a:pPr marL="342900" indent="-342900">
              <a:buAutoNum type="arabicPeriod"/>
            </a:pPr>
            <a:r>
              <a:rPr lang="en-US" dirty="0"/>
              <a:t>Use PITCH Manipulation and Keywords to make the interview in your direction , as your answer frames the next Question.</a:t>
            </a:r>
          </a:p>
          <a:p>
            <a:pPr marL="342900" indent="-342900">
              <a:buAutoNum type="arabicPeriod"/>
            </a:pPr>
            <a:r>
              <a:rPr lang="en-US" dirty="0"/>
              <a:t>Provide Variety of Coding methods to explain the Answers to the Question.</a:t>
            </a:r>
          </a:p>
          <a:p>
            <a:pPr marL="342900" indent="-342900">
              <a:buAutoNum type="arabicPeriod"/>
            </a:pPr>
            <a:r>
              <a:rPr lang="en-US" dirty="0"/>
              <a:t>Things also depends on your second account, pay attention to it.</a:t>
            </a:r>
          </a:p>
          <a:p>
            <a:pPr marL="342900" indent="-342900">
              <a:buAutoNum type="arabicPeriod"/>
            </a:pPr>
            <a:r>
              <a:rPr lang="en-US" dirty="0"/>
              <a:t>Practice Solving Question on </a:t>
            </a:r>
            <a:r>
              <a:rPr lang="en-US" b="1" dirty="0" err="1"/>
              <a:t>Hackerrank</a:t>
            </a:r>
            <a:r>
              <a:rPr lang="en-US" dirty="0"/>
              <a:t>, </a:t>
            </a:r>
            <a:r>
              <a:rPr lang="en-US" b="1" dirty="0" err="1"/>
              <a:t>Hackerearth</a:t>
            </a:r>
            <a:r>
              <a:rPr lang="en-US" dirty="0"/>
              <a:t> to avoid first day panic for Written Exam</a:t>
            </a:r>
          </a:p>
          <a:p>
            <a:pPr marL="342900" indent="-342900">
              <a:buAutoNum type="arabicPeriod"/>
            </a:pPr>
            <a:endParaRPr lang="en-US" dirty="0"/>
          </a:p>
          <a:p>
            <a:pPr marL="342900" indent="-342900">
              <a:buAutoNum type="arabicPeriod"/>
            </a:pPr>
            <a:endParaRPr 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AAADD08-78BD-B5C9-52DD-3148E89A384B}"/>
                  </a:ext>
                </a:extLst>
              </p14:cNvPr>
              <p14:cNvContentPartPr/>
              <p14:nvPr/>
            </p14:nvContentPartPr>
            <p14:xfrm>
              <a:off x="629640" y="5604480"/>
              <a:ext cx="1658520" cy="1231560"/>
            </p14:xfrm>
          </p:contentPart>
        </mc:Choice>
        <mc:Fallback xmlns="">
          <p:pic>
            <p:nvPicPr>
              <p:cNvPr id="7" name="Ink 6">
                <a:extLst>
                  <a:ext uri="{FF2B5EF4-FFF2-40B4-BE49-F238E27FC236}">
                    <a16:creationId xmlns:a16="http://schemas.microsoft.com/office/drawing/2014/main" id="{1AAADD08-78BD-B5C9-52DD-3148E89A384B}"/>
                  </a:ext>
                </a:extLst>
              </p:cNvPr>
              <p:cNvPicPr/>
              <p:nvPr/>
            </p:nvPicPr>
            <p:blipFill>
              <a:blip r:embed="rId7"/>
              <a:stretch>
                <a:fillRect/>
              </a:stretch>
            </p:blipFill>
            <p:spPr>
              <a:xfrm>
                <a:off x="620280" y="5595120"/>
                <a:ext cx="1677240" cy="1250280"/>
              </a:xfrm>
              <a:prstGeom prst="rect">
                <a:avLst/>
              </a:prstGeom>
            </p:spPr>
          </p:pic>
        </mc:Fallback>
      </mc:AlternateContent>
      <p:sp>
        <p:nvSpPr>
          <p:cNvPr id="8" name="TextBox 7">
            <a:extLst>
              <a:ext uri="{FF2B5EF4-FFF2-40B4-BE49-F238E27FC236}">
                <a16:creationId xmlns:a16="http://schemas.microsoft.com/office/drawing/2014/main" id="{6CFEAC73-526F-751D-4538-AFC7DFAECF5F}"/>
              </a:ext>
            </a:extLst>
          </p:cNvPr>
          <p:cNvSpPr txBox="1"/>
          <p:nvPr/>
        </p:nvSpPr>
        <p:spPr>
          <a:xfrm>
            <a:off x="2466380" y="5604480"/>
            <a:ext cx="7704856" cy="923330"/>
          </a:xfrm>
          <a:prstGeom prst="rect">
            <a:avLst/>
          </a:prstGeom>
          <a:noFill/>
        </p:spPr>
        <p:txBody>
          <a:bodyPr wrap="square" rtlCol="0">
            <a:spAutoFit/>
          </a:bodyPr>
          <a:lstStyle/>
          <a:p>
            <a:r>
              <a:rPr lang="en-US" dirty="0"/>
              <a:t>LD R1, 0x100   </a:t>
            </a:r>
          </a:p>
          <a:p>
            <a:r>
              <a:rPr lang="en-US" dirty="0" err="1"/>
              <a:t>ADDi</a:t>
            </a:r>
            <a:r>
              <a:rPr lang="en-US" dirty="0"/>
              <a:t> R1,R1,1  //if Processor 2 reads var </a:t>
            </a:r>
            <a:r>
              <a:rPr lang="en-US" dirty="0" err="1"/>
              <a:t>i</a:t>
            </a:r>
            <a:r>
              <a:rPr lang="en-US" dirty="0"/>
              <a:t> here then it can lead to incorrect value</a:t>
            </a:r>
          </a:p>
          <a:p>
            <a:r>
              <a:rPr lang="en-US" dirty="0"/>
              <a:t>SD R1, 0x100</a:t>
            </a:r>
          </a:p>
        </p:txBody>
      </p:sp>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7BD1D1-FE47-77E3-3770-96791EB3CDB6}"/>
                  </a:ext>
                </a:extLst>
              </p14:cNvPr>
              <p14:cNvContentPartPr/>
              <p14:nvPr/>
            </p14:nvContentPartPr>
            <p14:xfrm>
              <a:off x="1762920" y="63000"/>
              <a:ext cx="6493680" cy="7171920"/>
            </p14:xfrm>
          </p:contentPart>
        </mc:Choice>
        <mc:Fallback xmlns="">
          <p:pic>
            <p:nvPicPr>
              <p:cNvPr id="3" name="Ink 2">
                <a:extLst>
                  <a:ext uri="{FF2B5EF4-FFF2-40B4-BE49-F238E27FC236}">
                    <a16:creationId xmlns:a16="http://schemas.microsoft.com/office/drawing/2014/main" id="{377BD1D1-FE47-77E3-3770-96791EB3CDB6}"/>
                  </a:ext>
                </a:extLst>
              </p:cNvPr>
              <p:cNvPicPr/>
              <p:nvPr/>
            </p:nvPicPr>
            <p:blipFill>
              <a:blip r:embed="rId4"/>
              <a:stretch>
                <a:fillRect/>
              </a:stretch>
            </p:blipFill>
            <p:spPr>
              <a:xfrm>
                <a:off x="1753560" y="53640"/>
                <a:ext cx="6512400" cy="719064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33BCB65-C896-F7E1-587E-703E37624BED}"/>
                  </a:ext>
                </a:extLst>
              </p14:cNvPr>
              <p14:cNvContentPartPr/>
              <p14:nvPr/>
            </p14:nvContentPartPr>
            <p14:xfrm>
              <a:off x="4323960" y="3099600"/>
              <a:ext cx="5590800" cy="2323080"/>
            </p14:xfrm>
          </p:contentPart>
        </mc:Choice>
        <mc:Fallback xmlns="">
          <p:pic>
            <p:nvPicPr>
              <p:cNvPr id="3" name="Ink 2">
                <a:extLst>
                  <a:ext uri="{FF2B5EF4-FFF2-40B4-BE49-F238E27FC236}">
                    <a16:creationId xmlns:a16="http://schemas.microsoft.com/office/drawing/2014/main" id="{E33BCB65-C896-F7E1-587E-703E37624BED}"/>
                  </a:ext>
                </a:extLst>
              </p:cNvPr>
              <p:cNvPicPr/>
              <p:nvPr/>
            </p:nvPicPr>
            <p:blipFill>
              <a:blip r:embed="rId8"/>
              <a:stretch>
                <a:fillRect/>
              </a:stretch>
            </p:blipFill>
            <p:spPr>
              <a:xfrm>
                <a:off x="4314600" y="3090240"/>
                <a:ext cx="5609520" cy="234180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[R3],R0</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[R3],R0\n\t”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[R3],R0”);</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a:solidFill>
                  <a:srgbClr val="333E48"/>
                </a:solidFill>
                <a:latin typeface="Courier"/>
              </a:rPr>
              <a:t> </a:t>
            </a:r>
            <a:r>
              <a:rPr lang="en-US" sz="2000" b="0" i="0">
                <a:solidFill>
                  <a:srgbClr val="333E48"/>
                </a:solidFill>
                <a:effectLst/>
                <a:latin typeface="Courier"/>
              </a:rPr>
              <a:t>volatile</a:t>
            </a:r>
            <a:r>
              <a:rPr lang="en-US" sz="2000" b="0" i="0" dirty="0">
                <a:solidFill>
                  <a:srgbClr val="333E48"/>
                </a:solidFill>
                <a:effectLst/>
                <a:latin typeface="Courier"/>
              </a:rPr>
              <a:t>(</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149307" y="1437990"/>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dirty="0">
              <a:latin typeface="Arial"/>
              <a:cs typeface="Arial"/>
            </a:endParaRPr>
          </a:p>
        </p:txBody>
      </p:sp>
      <p:sp>
        <p:nvSpPr>
          <p:cNvPr id="3" name="TextBox 2"/>
          <p:cNvSpPr txBox="1"/>
          <p:nvPr/>
        </p:nvSpPr>
        <p:spPr>
          <a:xfrm>
            <a:off x="90116" y="1949450"/>
            <a:ext cx="2284784" cy="4801314"/>
          </a:xfrm>
          <a:prstGeom prst="rect">
            <a:avLst/>
          </a:prstGeom>
          <a:noFill/>
        </p:spPr>
        <p:txBody>
          <a:bodyPr wrap="square" rtlCol="0">
            <a:spAutoFit/>
          </a:bodyPr>
          <a:lstStyle/>
          <a:p>
            <a:pPr fontAlgn="base"/>
            <a:r>
              <a:rPr lang="en-US" dirty="0"/>
              <a:t>Q bit – The Q flag is "sticky" it is not cleared my subsequent operations. It can there fore be used to determine whether saturation or overflow occurred at any point since it was last explicitly cleared.</a:t>
            </a:r>
          </a:p>
          <a:p>
            <a:endParaRPr lang="en-US" dirty="0"/>
          </a:p>
          <a:p>
            <a:r>
              <a:rPr lang="en-US" dirty="0">
                <a:highlight>
                  <a:srgbClr val="FFFF00"/>
                </a:highlight>
              </a:rPr>
              <a:t>These alu are the only one you can modify in thread mode</a:t>
            </a:r>
          </a:p>
          <a:p>
            <a:endParaRPr lang="en-US" dirty="0"/>
          </a:p>
          <a:p>
            <a:endParaRPr lang="en-US" dirty="0"/>
          </a:p>
        </p:txBody>
      </p:sp>
      <p:sp>
        <p:nvSpPr>
          <p:cNvPr id="6" name="TextBox 5">
            <a:extLst>
              <a:ext uri="{FF2B5EF4-FFF2-40B4-BE49-F238E27FC236}">
                <a16:creationId xmlns:a16="http://schemas.microsoft.com/office/drawing/2014/main" id="{00CC56F9-2642-76B5-4020-2A9E106ED957}"/>
              </a:ext>
            </a:extLst>
          </p:cNvPr>
          <p:cNvSpPr txBox="1"/>
          <p:nvPr/>
        </p:nvSpPr>
        <p:spPr>
          <a:xfrm>
            <a:off x="7794972" y="1978050"/>
            <a:ext cx="2448272" cy="2585323"/>
          </a:xfrm>
          <a:prstGeom prst="rect">
            <a:avLst/>
          </a:prstGeom>
          <a:noFill/>
        </p:spPr>
        <p:txBody>
          <a:bodyPr wrap="square" rtlCol="0">
            <a:spAutoFit/>
          </a:bodyPr>
          <a:lstStyle/>
          <a:p>
            <a:r>
              <a:rPr lang="en-US" dirty="0"/>
              <a:t>V bit -- The C (overflow or carry/borrow) flag is set or cleared as the result of a single arithmetic instruction, so must be tested immediately after the instruction that might set it. </a:t>
            </a:r>
          </a:p>
        </p:txBody>
      </p:sp>
    </p:spTree>
    <p:extLst>
      <p:ext uri="{BB962C8B-B14F-4D97-AF65-F5344CB8AC3E}">
        <p14:creationId xmlns:p14="http://schemas.microsoft.com/office/powerpoint/2010/main" val="1839668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1D00A17-3587-AACA-3FFD-0AFBB26BBE57}"/>
                  </a:ext>
                </a:extLst>
              </p14:cNvPr>
              <p14:cNvContentPartPr/>
              <p14:nvPr/>
            </p14:nvContentPartPr>
            <p14:xfrm>
              <a:off x="1650960" y="2441880"/>
              <a:ext cx="5828760" cy="3267720"/>
            </p14:xfrm>
          </p:contentPart>
        </mc:Choice>
        <mc:Fallback xmlns="">
          <p:pic>
            <p:nvPicPr>
              <p:cNvPr id="6" name="Ink 5">
                <a:extLst>
                  <a:ext uri="{FF2B5EF4-FFF2-40B4-BE49-F238E27FC236}">
                    <a16:creationId xmlns:a16="http://schemas.microsoft.com/office/drawing/2014/main" id="{71D00A17-3587-AACA-3FFD-0AFBB26BBE57}"/>
                  </a:ext>
                </a:extLst>
              </p:cNvPr>
              <p:cNvPicPr/>
              <p:nvPr/>
            </p:nvPicPr>
            <p:blipFill>
              <a:blip r:embed="rId6"/>
              <a:stretch>
                <a:fillRect/>
              </a:stretch>
            </p:blipFill>
            <p:spPr>
              <a:xfrm>
                <a:off x="1641600" y="2432520"/>
                <a:ext cx="5847480" cy="328644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264FEF2-0AE9-F145-6C22-8B2B63667659}"/>
                  </a:ext>
                </a:extLst>
              </p14:cNvPr>
              <p14:cNvContentPartPr/>
              <p14:nvPr/>
            </p14:nvContentPartPr>
            <p14:xfrm>
              <a:off x="2595600" y="5499360"/>
              <a:ext cx="3344760" cy="63360"/>
            </p14:xfrm>
          </p:contentPart>
        </mc:Choice>
        <mc:Fallback xmlns="">
          <p:pic>
            <p:nvPicPr>
              <p:cNvPr id="6" name="Ink 5">
                <a:extLst>
                  <a:ext uri="{FF2B5EF4-FFF2-40B4-BE49-F238E27FC236}">
                    <a16:creationId xmlns:a16="http://schemas.microsoft.com/office/drawing/2014/main" id="{4264FEF2-0AE9-F145-6C22-8B2B63667659}"/>
                  </a:ext>
                </a:extLst>
              </p:cNvPr>
              <p:cNvPicPr/>
              <p:nvPr/>
            </p:nvPicPr>
            <p:blipFill>
              <a:blip r:embed="rId6"/>
              <a:stretch>
                <a:fillRect/>
              </a:stretch>
            </p:blipFill>
            <p:spPr>
              <a:xfrm>
                <a:off x="2586240" y="5490000"/>
                <a:ext cx="3363480" cy="8208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pic>
        <p:nvPicPr>
          <p:cNvPr id="6" name="Picture 5">
            <a:extLst>
              <a:ext uri="{FF2B5EF4-FFF2-40B4-BE49-F238E27FC236}">
                <a16:creationId xmlns:a16="http://schemas.microsoft.com/office/drawing/2014/main" id="{D70AA318-ED8A-2EBF-C8AD-D88657274A4C}"/>
              </a:ext>
            </a:extLst>
          </p:cNvPr>
          <p:cNvPicPr>
            <a:picLocks noChangeAspect="1"/>
          </p:cNvPicPr>
          <p:nvPr/>
        </p:nvPicPr>
        <p:blipFill rotWithShape="1">
          <a:blip r:embed="rId5"/>
          <a:srcRect l="25050" t="15018" r="13822"/>
          <a:stretch/>
        </p:blipFill>
        <p:spPr>
          <a:xfrm>
            <a:off x="7588882" y="3778250"/>
            <a:ext cx="2635078" cy="2776087"/>
          </a:xfrm>
          <a:prstGeom prst="rect">
            <a:avLst/>
          </a:prstGeom>
        </p:spPr>
      </p:pic>
      <p:cxnSp>
        <p:nvCxnSpPr>
          <p:cNvPr id="9" name="Straight Arrow Connector 8">
            <a:extLst>
              <a:ext uri="{FF2B5EF4-FFF2-40B4-BE49-F238E27FC236}">
                <a16:creationId xmlns:a16="http://schemas.microsoft.com/office/drawing/2014/main" id="{F99F9410-DBC4-FB92-1BFF-1ECB8922A1A4}"/>
              </a:ext>
            </a:extLst>
          </p:cNvPr>
          <p:cNvCxnSpPr>
            <a:cxnSpLocks/>
          </p:cNvCxnSpPr>
          <p:nvPr/>
        </p:nvCxnSpPr>
        <p:spPr>
          <a:xfrm>
            <a:off x="6498828" y="5938490"/>
            <a:ext cx="1090054" cy="523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75172A7-51A8-1876-0439-9E190EE034B4}"/>
              </a:ext>
            </a:extLst>
          </p:cNvPr>
          <p:cNvCxnSpPr>
            <a:cxnSpLocks/>
          </p:cNvCxnSpPr>
          <p:nvPr/>
        </p:nvCxnSpPr>
        <p:spPr>
          <a:xfrm flipV="1">
            <a:off x="6498828" y="3778250"/>
            <a:ext cx="1090054" cy="16040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Arrow: Curved Up 14">
            <a:extLst>
              <a:ext uri="{FF2B5EF4-FFF2-40B4-BE49-F238E27FC236}">
                <a16:creationId xmlns:a16="http://schemas.microsoft.com/office/drawing/2014/main" id="{C16E5B1A-2734-E89D-23B2-4A4B5F369670}"/>
              </a:ext>
            </a:extLst>
          </p:cNvPr>
          <p:cNvSpPr/>
          <p:nvPr/>
        </p:nvSpPr>
        <p:spPr>
          <a:xfrm rot="16200000">
            <a:off x="6398061" y="5693705"/>
            <a:ext cx="849609" cy="5040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Left Brace 15">
            <a:extLst>
              <a:ext uri="{FF2B5EF4-FFF2-40B4-BE49-F238E27FC236}">
                <a16:creationId xmlns:a16="http://schemas.microsoft.com/office/drawing/2014/main" id="{1932F118-A432-322F-DF82-1DA27C5890E5}"/>
              </a:ext>
            </a:extLst>
          </p:cNvPr>
          <p:cNvSpPr/>
          <p:nvPr/>
        </p:nvSpPr>
        <p:spPr>
          <a:xfrm>
            <a:off x="7146904" y="5520927"/>
            <a:ext cx="333748" cy="9415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590A292-CC43-C816-91A2-1B1E3E451B32}"/>
              </a:ext>
            </a:extLst>
          </p:cNvPr>
          <p:cNvSpPr txBox="1"/>
          <p:nvPr/>
        </p:nvSpPr>
        <p:spPr>
          <a:xfrm>
            <a:off x="5562724" y="6418768"/>
            <a:ext cx="2663806" cy="369332"/>
          </a:xfrm>
          <a:prstGeom prst="rect">
            <a:avLst/>
          </a:prstGeom>
          <a:noFill/>
        </p:spPr>
        <p:txBody>
          <a:bodyPr wrap="none" rtlCol="0">
            <a:spAutoFit/>
          </a:bodyPr>
          <a:lstStyle/>
          <a:p>
            <a:r>
              <a:rPr lang="en-US" dirty="0"/>
              <a:t>Copy from FLASH to SRAM</a:t>
            </a:r>
          </a:p>
        </p:txBody>
      </p:sp>
    </p:spTree>
    <p:extLst>
      <p:ext uri="{BB962C8B-B14F-4D97-AF65-F5344CB8AC3E}">
        <p14:creationId xmlns:p14="http://schemas.microsoft.com/office/powerpoint/2010/main" val="1197150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80" y="105842"/>
            <a:ext cx="8970071" cy="556623"/>
          </a:xfrm>
        </p:spPr>
        <p:txBody>
          <a:bodyPr/>
          <a:lstStyle/>
          <a:p>
            <a:r>
              <a:rPr lang="en-US" dirty="0"/>
              <a:t>Exception sources and Zero Wait State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1887460"/>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825922"/>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816562"/>
                <a:ext cx="7241400" cy="2932560"/>
              </a:xfrm>
              <a:prstGeom prst="rect">
                <a:avLst/>
              </a:prstGeom>
            </p:spPr>
          </p:pic>
        </mc:Fallback>
      </mc:AlternateContent>
      <p:sp>
        <p:nvSpPr>
          <p:cNvPr id="6" name="TextBox 5">
            <a:extLst>
              <a:ext uri="{FF2B5EF4-FFF2-40B4-BE49-F238E27FC236}">
                <a16:creationId xmlns:a16="http://schemas.microsoft.com/office/drawing/2014/main" id="{E722F383-B10E-6621-07B1-1313AA2D2662}"/>
              </a:ext>
            </a:extLst>
          </p:cNvPr>
          <p:cNvSpPr txBox="1"/>
          <p:nvPr/>
        </p:nvSpPr>
        <p:spPr>
          <a:xfrm>
            <a:off x="140916" y="4827703"/>
            <a:ext cx="10531276" cy="1938992"/>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rgbClr val="1F1F1F"/>
                </a:solidFill>
                <a:effectLst/>
                <a:latin typeface="Google Sans"/>
              </a:rPr>
              <a:t>Zero wait state is </a:t>
            </a:r>
            <a:r>
              <a:rPr lang="en-US" sz="2400" b="0" i="0" dirty="0">
                <a:solidFill>
                  <a:srgbClr val="040C28"/>
                </a:solidFill>
                <a:effectLst/>
                <a:latin typeface="Google Sans"/>
              </a:rPr>
              <a:t>a feature of a processor or computer architecture in which the processor does not have to wait to perform memory access</a:t>
            </a:r>
            <a:r>
              <a:rPr lang="en-US" sz="2400" b="0" i="0" dirty="0">
                <a:solidFill>
                  <a:srgbClr val="1F1F1F"/>
                </a:solidFill>
                <a:effectLst/>
                <a:latin typeface="Google Sans"/>
              </a:rPr>
              <a:t>. </a:t>
            </a:r>
          </a:p>
          <a:p>
            <a:pPr marL="342900" indent="-342900">
              <a:buFont typeface="Arial" panose="020B0604020202020204" pitchFamily="34" charset="0"/>
              <a:buChar char="•"/>
            </a:pPr>
            <a:r>
              <a:rPr lang="en-US" sz="2400" b="0" i="0" dirty="0">
                <a:solidFill>
                  <a:srgbClr val="1F1F1F"/>
                </a:solidFill>
                <a:effectLst/>
                <a:latin typeface="Google Sans"/>
              </a:rPr>
              <a:t>Non-zero wait state describes the situation when a processor operates at a higher frequency than the memory, it has a wait state during which the processor is idle.</a:t>
            </a:r>
            <a:endParaRPr lang="en-US" sz="2400" dirty="0"/>
          </a:p>
        </p:txBody>
      </p:sp>
      <p:sp>
        <p:nvSpPr>
          <p:cNvPr id="7" name="Title 1">
            <a:extLst>
              <a:ext uri="{FF2B5EF4-FFF2-40B4-BE49-F238E27FC236}">
                <a16:creationId xmlns:a16="http://schemas.microsoft.com/office/drawing/2014/main" id="{58B0A9A6-EBE9-C181-F527-7CC7290BF94C}"/>
              </a:ext>
            </a:extLst>
          </p:cNvPr>
          <p:cNvSpPr txBox="1">
            <a:spLocks/>
          </p:cNvSpPr>
          <p:nvPr/>
        </p:nvSpPr>
        <p:spPr>
          <a:xfrm>
            <a:off x="594172" y="4265237"/>
            <a:ext cx="8970071" cy="556623"/>
          </a:xfrm>
          <a:prstGeom prst="rect">
            <a:avLst/>
          </a:prstGeom>
        </p:spPr>
        <p:txBody>
          <a:bodyPr wrap="square"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Zero Wait State</a:t>
            </a:r>
          </a:p>
        </p:txBody>
      </p:sp>
    </p:spTree>
    <p:extLst>
      <p:ext uri="{BB962C8B-B14F-4D97-AF65-F5344CB8AC3E}">
        <p14:creationId xmlns:p14="http://schemas.microsoft.com/office/powerpoint/2010/main" val="3023258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488" y="383539"/>
            <a:ext cx="883412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10" dirty="0"/>
              <a:t> </a:t>
            </a:r>
            <a:r>
              <a:rPr sz="4000" spc="-5" dirty="0"/>
              <a:t>map.</a:t>
            </a:r>
            <a:r>
              <a:rPr sz="4000" spc="-15" dirty="0"/>
              <a:t> </a:t>
            </a:r>
            <a:r>
              <a:rPr sz="4000" spc="-25" dirty="0"/>
              <a:t>Program</a:t>
            </a:r>
            <a:r>
              <a:rPr sz="4000" spc="15" dirty="0"/>
              <a:t> </a:t>
            </a:r>
            <a:r>
              <a:rPr sz="4000" spc="-10" dirty="0"/>
              <a:t>in</a:t>
            </a:r>
            <a:r>
              <a:rPr sz="4000" spc="-5" dirty="0"/>
              <a:t> </a:t>
            </a:r>
            <a:r>
              <a:rPr sz="4000" spc="-5" dirty="0">
                <a:solidFill>
                  <a:srgbClr val="006FC0"/>
                </a:solidFill>
              </a:rPr>
              <a:t>RAM</a:t>
            </a:r>
            <a:endParaRPr sz="4000" dirty="0"/>
          </a:p>
        </p:txBody>
      </p:sp>
      <p:graphicFrame>
        <p:nvGraphicFramePr>
          <p:cNvPr id="3" name="object 3"/>
          <p:cNvGraphicFramePr>
            <a:graphicFrameLocks noGrp="1"/>
          </p:cNvGraphicFramePr>
          <p:nvPr>
            <p:extLst>
              <p:ext uri="{D42A27DB-BD31-4B8C-83A1-F6EECF244321}">
                <p14:modId xmlns:p14="http://schemas.microsoft.com/office/powerpoint/2010/main" val="2795933468"/>
              </p:ext>
            </p:extLst>
          </p:nvPr>
        </p:nvGraphicFramePr>
        <p:xfrm>
          <a:off x="6986695" y="1215064"/>
          <a:ext cx="2514600" cy="5486402"/>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tblGrid>
              <a:tr h="627886">
                <a:tc>
                  <a:txBody>
                    <a:bodyPr/>
                    <a:lstStyle/>
                    <a:p>
                      <a:pPr>
                        <a:lnSpc>
                          <a:spcPct val="100000"/>
                        </a:lnSpc>
                        <a:spcBef>
                          <a:spcPts val="15"/>
                        </a:spcBef>
                      </a:pPr>
                      <a:endParaRPr sz="1900" dirty="0">
                        <a:latin typeface="Times New Roman"/>
                        <a:cs typeface="Times New Roman"/>
                      </a:endParaRPr>
                    </a:p>
                    <a:p>
                      <a:pPr marR="143510" algn="ctr">
                        <a:lnSpc>
                          <a:spcPct val="100000"/>
                        </a:lnSpc>
                      </a:pPr>
                      <a:r>
                        <a:rPr sz="1400" dirty="0">
                          <a:latin typeface="Arial MT"/>
                          <a:cs typeface="Arial MT"/>
                        </a:rPr>
                        <a:t>stack</a:t>
                      </a: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14311">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1086604">
                <a:tc>
                  <a:txBody>
                    <a:bodyPr/>
                    <a:lstStyle/>
                    <a:p>
                      <a:pPr>
                        <a:lnSpc>
                          <a:spcPct val="100000"/>
                        </a:lnSpc>
                      </a:pPr>
                      <a:endParaRPr sz="1500">
                        <a:latin typeface="Times New Roman"/>
                        <a:cs typeface="Times New Roman"/>
                      </a:endParaRPr>
                    </a:p>
                    <a:p>
                      <a:pPr>
                        <a:lnSpc>
                          <a:spcPct val="100000"/>
                        </a:lnSpc>
                        <a:spcBef>
                          <a:spcPts val="5"/>
                        </a:spcBef>
                      </a:pPr>
                      <a:endParaRPr sz="1200">
                        <a:latin typeface="Times New Roman"/>
                        <a:cs typeface="Times New Roman"/>
                      </a:endParaRPr>
                    </a:p>
                    <a:p>
                      <a:pPr marR="36830" algn="ctr">
                        <a:lnSpc>
                          <a:spcPct val="100000"/>
                        </a:lnSpc>
                      </a:pPr>
                      <a:r>
                        <a:rPr sz="1400" dirty="0">
                          <a:latin typeface="Arial MT"/>
                          <a:cs typeface="Arial MT"/>
                        </a:rPr>
                        <a:t>free</a:t>
                      </a:r>
                      <a:r>
                        <a:rPr sz="1400" spc="-35" dirty="0">
                          <a:latin typeface="Arial MT"/>
                          <a:cs typeface="Arial MT"/>
                        </a:rPr>
                        <a:t> </a:t>
                      </a:r>
                      <a:r>
                        <a:rPr sz="1400" spc="-5" dirty="0">
                          <a:latin typeface="Arial MT"/>
                          <a:cs typeface="Arial MT"/>
                        </a:rPr>
                        <a:t>RAM</a:t>
                      </a:r>
                      <a:endParaRPr sz="14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85808">
                <a:tc>
                  <a:txBody>
                    <a:bodyPr/>
                    <a:lstStyle/>
                    <a:p>
                      <a:pPr>
                        <a:lnSpc>
                          <a:spcPct val="100000"/>
                        </a:lnSpc>
                        <a:spcBef>
                          <a:spcPts val="15"/>
                        </a:spcBef>
                      </a:pPr>
                      <a:endParaRPr sz="1900">
                        <a:latin typeface="Times New Roman"/>
                        <a:cs typeface="Times New Roman"/>
                      </a:endParaRPr>
                    </a:p>
                    <a:p>
                      <a:pPr marR="117475" algn="ctr">
                        <a:lnSpc>
                          <a:spcPct val="100000"/>
                        </a:lnSpc>
                      </a:pPr>
                      <a:r>
                        <a:rPr sz="1400" dirty="0">
                          <a:latin typeface="Arial MT"/>
                          <a:cs typeface="Arial MT"/>
                        </a:rPr>
                        <a:t>.bss</a:t>
                      </a:r>
                      <a:endParaRPr sz="140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85793">
                <a:tc>
                  <a:txBody>
                    <a:bodyPr/>
                    <a:lstStyle/>
                    <a:p>
                      <a:pPr>
                        <a:lnSpc>
                          <a:spcPct val="100000"/>
                        </a:lnSpc>
                        <a:spcBef>
                          <a:spcPts val="30"/>
                        </a:spcBef>
                      </a:pPr>
                      <a:endParaRPr sz="1500">
                        <a:latin typeface="Times New Roman"/>
                        <a:cs typeface="Times New Roman"/>
                      </a:endParaRPr>
                    </a:p>
                    <a:p>
                      <a:pPr marR="164465" algn="ctr">
                        <a:lnSpc>
                          <a:spcPct val="100000"/>
                        </a:lnSpc>
                      </a:pPr>
                      <a:r>
                        <a:rPr sz="1400" dirty="0">
                          <a:latin typeface="Arial MT"/>
                          <a:cs typeface="Arial MT"/>
                        </a:rPr>
                        <a:t>.data</a:t>
                      </a:r>
                      <a:endParaRPr sz="1400">
                        <a:latin typeface="Arial MT"/>
                        <a:cs typeface="Arial MT"/>
                      </a:endParaRPr>
                    </a:p>
                  </a:txBody>
                  <a:tcPr marL="0" marR="0" marT="381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6"/>
                  </a:ext>
                </a:extLst>
              </a:tr>
              <a:tr h="457200">
                <a:tc>
                  <a:txBody>
                    <a:bodyPr/>
                    <a:lstStyle/>
                    <a:p>
                      <a:pPr marR="234315" algn="ctr">
                        <a:lnSpc>
                          <a:spcPct val="100000"/>
                        </a:lnSpc>
                        <a:spcBef>
                          <a:spcPts val="855"/>
                        </a:spcBef>
                      </a:pPr>
                      <a:r>
                        <a:rPr sz="1400" dirty="0">
                          <a:latin typeface="Arial MT"/>
                          <a:cs typeface="Arial MT"/>
                        </a:rPr>
                        <a:t>.rodata</a:t>
                      </a:r>
                      <a:endParaRPr sz="140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7"/>
                  </a:ext>
                </a:extLst>
              </a:tr>
              <a:tr h="1143008">
                <a:tc>
                  <a:txBody>
                    <a:bodyPr/>
                    <a:lstStyle/>
                    <a:p>
                      <a:pPr>
                        <a:lnSpc>
                          <a:spcPct val="100000"/>
                        </a:lnSpc>
                      </a:pPr>
                      <a:endParaRPr sz="1500" dirty="0">
                        <a:latin typeface="Times New Roman"/>
                        <a:cs typeface="Times New Roman"/>
                      </a:endParaRPr>
                    </a:p>
                    <a:p>
                      <a:pPr>
                        <a:lnSpc>
                          <a:spcPct val="100000"/>
                        </a:lnSpc>
                        <a:spcBef>
                          <a:spcPts val="30"/>
                        </a:spcBef>
                      </a:pPr>
                      <a:endParaRPr sz="1950" dirty="0">
                        <a:latin typeface="Times New Roman"/>
                        <a:cs typeface="Times New Roman"/>
                      </a:endParaRPr>
                    </a:p>
                    <a:p>
                      <a:pPr marR="226060" algn="ctr">
                        <a:lnSpc>
                          <a:spcPct val="100000"/>
                        </a:lnSpc>
                      </a:pPr>
                      <a:r>
                        <a:rPr sz="1400" spc="-5" dirty="0">
                          <a:latin typeface="Arial MT"/>
                          <a:cs typeface="Arial MT"/>
                        </a:rPr>
                        <a:t>.text</a:t>
                      </a:r>
                      <a:endParaRPr sz="1400" dirty="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8"/>
                  </a:ext>
                </a:extLst>
              </a:tr>
              <a:tr h="457200">
                <a:tc>
                  <a:txBody>
                    <a:bodyPr/>
                    <a:lstStyle/>
                    <a:p>
                      <a:pPr marL="514984">
                        <a:lnSpc>
                          <a:spcPct val="100000"/>
                        </a:lnSpc>
                        <a:spcBef>
                          <a:spcPts val="855"/>
                        </a:spcBef>
                      </a:pPr>
                      <a:r>
                        <a:rPr sz="1400" dirty="0">
                          <a:latin typeface="Arial MT"/>
                          <a:cs typeface="Arial MT"/>
                        </a:rPr>
                        <a:t>Vectors</a:t>
                      </a:r>
                      <a:r>
                        <a:rPr sz="1400" spc="-25" dirty="0">
                          <a:latin typeface="Arial MT"/>
                          <a:cs typeface="Arial MT"/>
                        </a:rPr>
                        <a:t> </a:t>
                      </a:r>
                      <a:r>
                        <a:rPr sz="1400" spc="-5" dirty="0">
                          <a:latin typeface="Arial MT"/>
                          <a:cs typeface="Arial MT"/>
                        </a:rPr>
                        <a:t>(RAM)</a:t>
                      </a:r>
                      <a:endParaRPr sz="1400" dirty="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9"/>
                  </a:ext>
                </a:extLst>
              </a:tr>
            </a:tbl>
          </a:graphicData>
        </a:graphic>
      </p:graphicFrame>
      <p:sp>
        <p:nvSpPr>
          <p:cNvPr id="4" name="object 4"/>
          <p:cNvSpPr txBox="1"/>
          <p:nvPr/>
        </p:nvSpPr>
        <p:spPr>
          <a:xfrm>
            <a:off x="1175905" y="4723549"/>
            <a:ext cx="5668010" cy="2033270"/>
          </a:xfrm>
          <a:prstGeom prst="rect">
            <a:avLst/>
          </a:prstGeom>
        </p:spPr>
        <p:txBody>
          <a:bodyPr vert="horz" wrap="square" lIns="0" tIns="12700" rIns="0" bIns="0" rtlCol="0">
            <a:spAutoFit/>
          </a:bodyPr>
          <a:lstStyle/>
          <a:p>
            <a:pPr marL="12700" marR="860425" algn="just">
              <a:lnSpc>
                <a:spcPct val="100000"/>
              </a:lnSpc>
              <a:spcBef>
                <a:spcPts val="100"/>
              </a:spcBef>
            </a:pPr>
            <a:r>
              <a:rPr sz="1800" spc="-5" dirty="0">
                <a:latin typeface="Calibri"/>
                <a:cs typeface="Calibri"/>
              </a:rPr>
              <a:t>The bootloader </a:t>
            </a:r>
            <a:r>
              <a:rPr sz="1800" spc="-15" dirty="0">
                <a:latin typeface="Calibri"/>
                <a:cs typeface="Calibri"/>
              </a:rPr>
              <a:t>(</a:t>
            </a:r>
            <a:r>
              <a:rPr sz="1800" spc="-15" dirty="0">
                <a:solidFill>
                  <a:srgbClr val="006FC0"/>
                </a:solidFill>
                <a:latin typeface="Calibri"/>
                <a:cs typeface="Calibri"/>
              </a:rPr>
              <a:t>bt2.exe</a:t>
            </a:r>
            <a:r>
              <a:rPr sz="1800" spc="-15" dirty="0">
                <a:latin typeface="Calibri"/>
                <a:cs typeface="Calibri"/>
              </a:rPr>
              <a:t>) </a:t>
            </a:r>
            <a:r>
              <a:rPr sz="1800" dirty="0">
                <a:latin typeface="Calibri"/>
                <a:cs typeface="Calibri"/>
              </a:rPr>
              <a:t>places </a:t>
            </a:r>
            <a:r>
              <a:rPr sz="1800" spc="-5" dirty="0">
                <a:latin typeface="Calibri"/>
                <a:cs typeface="Calibri"/>
              </a:rPr>
              <a:t>the </a:t>
            </a:r>
            <a:r>
              <a:rPr sz="1800" spc="-20" dirty="0">
                <a:latin typeface="Calibri"/>
                <a:cs typeface="Calibri"/>
              </a:rPr>
              <a:t>.text, </a:t>
            </a:r>
            <a:r>
              <a:rPr sz="1800" spc="-15" dirty="0">
                <a:latin typeface="Calibri"/>
                <a:cs typeface="Calibri"/>
              </a:rPr>
              <a:t>.rodata </a:t>
            </a:r>
            <a:r>
              <a:rPr sz="1800" spc="-10" dirty="0">
                <a:latin typeface="Calibri"/>
                <a:cs typeface="Calibri"/>
              </a:rPr>
              <a:t> </a:t>
            </a:r>
            <a:r>
              <a:rPr sz="1800" dirty="0">
                <a:latin typeface="Calibri"/>
                <a:cs typeface="Calibri"/>
              </a:rPr>
              <a:t>and </a:t>
            </a:r>
            <a:r>
              <a:rPr sz="1800" spc="-10" dirty="0">
                <a:latin typeface="Calibri"/>
                <a:cs typeface="Calibri"/>
              </a:rPr>
              <a:t>.data </a:t>
            </a:r>
            <a:r>
              <a:rPr sz="1800" spc="-5" dirty="0">
                <a:latin typeface="Calibri"/>
                <a:cs typeface="Calibri"/>
              </a:rPr>
              <a:t>sections </a:t>
            </a:r>
            <a:r>
              <a:rPr sz="1800" spc="-10" dirty="0">
                <a:latin typeface="Calibri"/>
                <a:cs typeface="Calibri"/>
              </a:rPr>
              <a:t>into </a:t>
            </a:r>
            <a:r>
              <a:rPr sz="1800" spc="-5" dirty="0">
                <a:latin typeface="Calibri"/>
                <a:cs typeface="Calibri"/>
              </a:rPr>
              <a:t>the </a:t>
            </a:r>
            <a:r>
              <a:rPr sz="1800" dirty="0">
                <a:latin typeface="Calibri"/>
                <a:cs typeface="Calibri"/>
              </a:rPr>
              <a:t>RAM and then </a:t>
            </a:r>
            <a:r>
              <a:rPr sz="1800" spc="-10" dirty="0">
                <a:latin typeface="Calibri"/>
                <a:cs typeface="Calibri"/>
              </a:rPr>
              <a:t>orders </a:t>
            </a:r>
            <a:r>
              <a:rPr sz="1800" spc="-5" dirty="0">
                <a:latin typeface="Calibri"/>
                <a:cs typeface="Calibri"/>
              </a:rPr>
              <a:t> the ARM CPU </a:t>
            </a:r>
            <a:r>
              <a:rPr sz="1800" spc="-10" dirty="0">
                <a:latin typeface="Calibri"/>
                <a:cs typeface="Calibri"/>
              </a:rPr>
              <a:t>to </a:t>
            </a:r>
            <a:r>
              <a:rPr sz="1800" dirty="0">
                <a:latin typeface="Calibri"/>
                <a:cs typeface="Calibri"/>
              </a:rPr>
              <a:t>jump </a:t>
            </a:r>
            <a:r>
              <a:rPr sz="1800" spc="-10" dirty="0">
                <a:latin typeface="Calibri"/>
                <a:cs typeface="Calibri"/>
              </a:rPr>
              <a:t>to </a:t>
            </a:r>
            <a:r>
              <a:rPr sz="1800" spc="-5" dirty="0">
                <a:latin typeface="Calibri"/>
                <a:cs typeface="Calibri"/>
              </a:rPr>
              <a:t>the </a:t>
            </a:r>
            <a:r>
              <a:rPr sz="1800" spc="-10" dirty="0">
                <a:latin typeface="Calibri"/>
                <a:cs typeface="Calibri"/>
              </a:rPr>
              <a:t>reset </a:t>
            </a:r>
            <a:r>
              <a:rPr sz="1800" spc="-5" dirty="0">
                <a:latin typeface="Calibri"/>
                <a:cs typeface="Calibri"/>
              </a:rPr>
              <a:t>vector (address </a:t>
            </a:r>
            <a:r>
              <a:rPr sz="1800" dirty="0">
                <a:latin typeface="Calibri"/>
                <a:cs typeface="Calibri"/>
              </a:rPr>
              <a:t> 0x</a:t>
            </a:r>
            <a:r>
              <a:rPr lang="en-US" sz="1800" dirty="0">
                <a:latin typeface="Calibri"/>
                <a:cs typeface="Calibri"/>
              </a:rPr>
              <a:t>2</a:t>
            </a:r>
            <a:r>
              <a:rPr sz="1800" dirty="0">
                <a:latin typeface="Calibri"/>
                <a:cs typeface="Calibri"/>
              </a:rPr>
              <a:t>0000000)</a:t>
            </a:r>
          </a:p>
          <a:p>
            <a:pPr>
              <a:lnSpc>
                <a:spcPct val="100000"/>
              </a:lnSpc>
              <a:spcBef>
                <a:spcPts val="30"/>
              </a:spcBef>
            </a:pPr>
            <a:endParaRPr sz="1350" dirty="0">
              <a:latin typeface="Calibri"/>
              <a:cs typeface="Calibri"/>
            </a:endParaRPr>
          </a:p>
          <a:p>
            <a:pPr marL="4794885">
              <a:lnSpc>
                <a:spcPct val="100000"/>
              </a:lnSpc>
            </a:pPr>
            <a:r>
              <a:rPr sz="1200" spc="10" dirty="0">
                <a:latin typeface="Arial MT"/>
                <a:cs typeface="Arial MT"/>
              </a:rPr>
              <a:t>0x</a:t>
            </a:r>
            <a:r>
              <a:rPr lang="en-US" sz="1200" spc="10" dirty="0">
                <a:latin typeface="Arial MT"/>
                <a:cs typeface="Arial MT"/>
              </a:rPr>
              <a:t>2</a:t>
            </a:r>
            <a:r>
              <a:rPr sz="1200" spc="10" dirty="0">
                <a:latin typeface="Arial MT"/>
                <a:cs typeface="Arial MT"/>
              </a:rPr>
              <a:t>0000040</a:t>
            </a:r>
            <a:endParaRPr sz="1200" dirty="0">
              <a:latin typeface="Arial MT"/>
              <a:cs typeface="Arial MT"/>
            </a:endParaRPr>
          </a:p>
          <a:p>
            <a:pPr>
              <a:lnSpc>
                <a:spcPct val="100000"/>
              </a:lnSpc>
            </a:pPr>
            <a:endParaRPr sz="1300" dirty="0">
              <a:latin typeface="Arial MT"/>
              <a:cs typeface="Arial MT"/>
            </a:endParaRPr>
          </a:p>
          <a:p>
            <a:pPr marL="4794885">
              <a:lnSpc>
                <a:spcPct val="100000"/>
              </a:lnSpc>
              <a:spcBef>
                <a:spcPts val="111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0000000</a:t>
            </a:r>
            <a:endParaRPr sz="1200" dirty="0">
              <a:latin typeface="Arial MT"/>
              <a:cs typeface="Arial MT"/>
            </a:endParaRPr>
          </a:p>
        </p:txBody>
      </p:sp>
      <p:sp>
        <p:nvSpPr>
          <p:cNvPr id="5" name="object 5"/>
          <p:cNvSpPr txBox="1"/>
          <p:nvPr/>
        </p:nvSpPr>
        <p:spPr>
          <a:xfrm>
            <a:off x="5993098" y="1184926"/>
            <a:ext cx="1101100" cy="201337"/>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001</a:t>
            </a:r>
            <a:r>
              <a:rPr lang="en-US" sz="1200" spc="10" dirty="0">
                <a:latin typeface="Arial MT"/>
                <a:cs typeface="Arial MT"/>
              </a:rPr>
              <a:t>FFFF</a:t>
            </a:r>
            <a:endParaRPr sz="1200" dirty="0">
              <a:latin typeface="Arial MT"/>
              <a:cs typeface="Arial MT"/>
            </a:endParaRPr>
          </a:p>
        </p:txBody>
      </p:sp>
      <p:sp>
        <p:nvSpPr>
          <p:cNvPr id="6" name="object 6"/>
          <p:cNvSpPr txBox="1"/>
          <p:nvPr/>
        </p:nvSpPr>
        <p:spPr>
          <a:xfrm>
            <a:off x="6471803" y="3058592"/>
            <a:ext cx="373380" cy="213360"/>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_en</a:t>
            </a:r>
            <a:r>
              <a:rPr sz="1200" spc="15" dirty="0">
                <a:latin typeface="Arial MT"/>
                <a:cs typeface="Arial MT"/>
              </a:rPr>
              <a:t>d</a:t>
            </a:r>
            <a:endParaRPr sz="1200" dirty="0">
              <a:latin typeface="Arial MT"/>
              <a:cs typeface="Arial MT"/>
            </a:endParaRPr>
          </a:p>
        </p:txBody>
      </p:sp>
      <p:sp>
        <p:nvSpPr>
          <p:cNvPr id="7" name="object 7"/>
          <p:cNvSpPr txBox="1"/>
          <p:nvPr/>
        </p:nvSpPr>
        <p:spPr>
          <a:xfrm>
            <a:off x="1175905" y="1142745"/>
            <a:ext cx="4641215" cy="350520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Sections:</a:t>
            </a:r>
            <a:endParaRPr sz="2400" dirty="0">
              <a:latin typeface="Calibri"/>
              <a:cs typeface="Calibri"/>
            </a:endParaRPr>
          </a:p>
          <a:p>
            <a:pPr>
              <a:lnSpc>
                <a:spcPct val="100000"/>
              </a:lnSpc>
              <a:spcBef>
                <a:spcPts val="45"/>
              </a:spcBef>
            </a:pPr>
            <a:endParaRPr sz="2350" dirty="0">
              <a:latin typeface="Calibri"/>
              <a:cs typeface="Calibri"/>
            </a:endParaRPr>
          </a:p>
          <a:p>
            <a:pPr marL="299085" indent="-287020">
              <a:lnSpc>
                <a:spcPct val="100000"/>
              </a:lnSpc>
              <a:buFont typeface="Arial MT"/>
              <a:buChar char="•"/>
              <a:tabLst>
                <a:tab pos="299085" algn="l"/>
                <a:tab pos="299720" algn="l"/>
              </a:tabLst>
            </a:pPr>
            <a:r>
              <a:rPr sz="1800" spc="-20" dirty="0">
                <a:solidFill>
                  <a:srgbClr val="006FC0"/>
                </a:solidFill>
                <a:latin typeface="Calibri"/>
                <a:cs typeface="Calibri"/>
              </a:rPr>
              <a:t>.text</a:t>
            </a:r>
            <a:r>
              <a:rPr sz="1800" spc="-20" dirty="0">
                <a:latin typeface="Calibri"/>
                <a:cs typeface="Calibri"/>
              </a:rPr>
              <a:t>:</a:t>
            </a:r>
            <a:r>
              <a:rPr sz="1800" spc="-10" dirty="0">
                <a:latin typeface="Calibri"/>
                <a:cs typeface="Calibri"/>
              </a:rPr>
              <a:t> </a:t>
            </a:r>
            <a:r>
              <a:rPr sz="1800" spc="-15" dirty="0">
                <a:latin typeface="Calibri"/>
                <a:cs typeface="Calibri"/>
              </a:rPr>
              <a:t>Program</a:t>
            </a:r>
            <a:r>
              <a:rPr sz="1800" spc="-5" dirty="0">
                <a:latin typeface="Calibri"/>
                <a:cs typeface="Calibri"/>
              </a:rPr>
              <a:t> code.</a:t>
            </a:r>
            <a:r>
              <a:rPr sz="180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5"/>
              </a:spcBef>
              <a:buClr>
                <a:srgbClr val="006FC0"/>
              </a:buClr>
              <a:buFont typeface="Arial MT"/>
              <a:buChar char="•"/>
            </a:pPr>
            <a:endParaRPr sz="1750" dirty="0">
              <a:latin typeface="Calibri"/>
              <a:cs typeface="Calibri"/>
            </a:endParaRPr>
          </a:p>
          <a:p>
            <a:pPr marL="299085" marR="5080" indent="-287020">
              <a:lnSpc>
                <a:spcPct val="100000"/>
              </a:lnSpc>
              <a:buFont typeface="Arial MT"/>
              <a:buChar char="•"/>
              <a:tabLst>
                <a:tab pos="299085" algn="l"/>
                <a:tab pos="299720" algn="l"/>
              </a:tabLst>
            </a:pPr>
            <a:r>
              <a:rPr sz="1800" spc="-10" dirty="0">
                <a:solidFill>
                  <a:srgbClr val="006FC0"/>
                </a:solidFill>
                <a:latin typeface="Calibri"/>
                <a:cs typeface="Calibri"/>
              </a:rPr>
              <a:t>.rodata</a:t>
            </a:r>
            <a:r>
              <a:rPr sz="1800" spc="-10" dirty="0">
                <a:latin typeface="Calibri"/>
                <a:cs typeface="Calibri"/>
              </a:rPr>
              <a:t>: </a:t>
            </a:r>
            <a:r>
              <a:rPr sz="1800" spc="-15" dirty="0">
                <a:latin typeface="Calibri"/>
                <a:cs typeface="Calibri"/>
              </a:rPr>
              <a:t>constants</a:t>
            </a:r>
            <a:r>
              <a:rPr sz="1800" spc="-5" dirty="0">
                <a:latin typeface="Calibri"/>
                <a:cs typeface="Calibri"/>
              </a:rPr>
              <a:t> </a:t>
            </a:r>
            <a:r>
              <a:rPr sz="1800" spc="-10" dirty="0">
                <a:latin typeface="Calibri"/>
                <a:cs typeface="Calibri"/>
              </a:rPr>
              <a:t>(</a:t>
            </a:r>
            <a:r>
              <a:rPr sz="1800" spc="-10" dirty="0">
                <a:solidFill>
                  <a:srgbClr val="C00000"/>
                </a:solidFill>
                <a:latin typeface="Calibri"/>
                <a:cs typeface="Calibri"/>
              </a:rPr>
              <a:t>const</a:t>
            </a:r>
            <a:r>
              <a:rPr sz="1800" dirty="0">
                <a:solidFill>
                  <a:srgbClr val="C00000"/>
                </a:solidFill>
                <a:latin typeface="Calibri"/>
                <a:cs typeface="Calibri"/>
              </a:rPr>
              <a:t> </a:t>
            </a:r>
            <a:r>
              <a:rPr sz="1800" spc="-5" dirty="0">
                <a:latin typeface="Calibri"/>
                <a:cs typeface="Calibri"/>
              </a:rPr>
              <a:t>modifier)</a:t>
            </a:r>
            <a:r>
              <a:rPr sz="1800" spc="5"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strings. </a:t>
            </a:r>
            <a:r>
              <a:rPr sz="1800" spc="-39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0"/>
              </a:spcBef>
              <a:buClr>
                <a:srgbClr val="006FC0"/>
              </a:buClr>
              <a:buFont typeface="Arial MT"/>
              <a:buChar char="•"/>
            </a:pPr>
            <a:endParaRPr sz="1750" dirty="0">
              <a:latin typeface="Calibri"/>
              <a:cs typeface="Calibri"/>
            </a:endParaRPr>
          </a:p>
          <a:p>
            <a:pPr marL="299085" marR="416559" indent="-287020">
              <a:lnSpc>
                <a:spcPct val="100000"/>
              </a:lnSpc>
              <a:spcBef>
                <a:spcPts val="5"/>
              </a:spcBef>
              <a:buFont typeface="Arial MT"/>
              <a:buChar char="•"/>
              <a:tabLst>
                <a:tab pos="299085" algn="l"/>
                <a:tab pos="299720" algn="l"/>
              </a:tabLst>
            </a:pPr>
            <a:r>
              <a:rPr sz="1800" spc="-10" dirty="0">
                <a:solidFill>
                  <a:srgbClr val="006FC0"/>
                </a:solidFill>
                <a:latin typeface="Calibri"/>
                <a:cs typeface="Calibri"/>
              </a:rPr>
              <a:t>.data</a:t>
            </a:r>
            <a:r>
              <a:rPr sz="1800" spc="-10" dirty="0">
                <a:latin typeface="Calibri"/>
                <a:cs typeface="Calibri"/>
              </a:rPr>
              <a:t>: 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0" dirty="0">
                <a:latin typeface="Calibri"/>
                <a:cs typeface="Calibri"/>
              </a:rPr>
              <a:t>(startup</a:t>
            </a:r>
            <a:r>
              <a:rPr sz="1800" spc="5" dirty="0">
                <a:latin typeface="Calibri"/>
                <a:cs typeface="Calibri"/>
              </a:rPr>
              <a:t> </a:t>
            </a:r>
            <a:r>
              <a:rPr sz="1800" spc="-10" dirty="0">
                <a:latin typeface="Calibri"/>
                <a:cs typeface="Calibri"/>
              </a:rPr>
              <a:t>value</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0)</a:t>
            </a:r>
          </a:p>
          <a:p>
            <a:pPr>
              <a:lnSpc>
                <a:spcPct val="100000"/>
              </a:lnSpc>
              <a:spcBef>
                <a:spcPts val="20"/>
              </a:spcBef>
              <a:buClr>
                <a:srgbClr val="006FC0"/>
              </a:buClr>
              <a:buFont typeface="Arial MT"/>
              <a:buChar char="•"/>
            </a:pPr>
            <a:endParaRPr sz="1750" dirty="0">
              <a:latin typeface="Calibri"/>
              <a:cs typeface="Calibri"/>
            </a:endParaRPr>
          </a:p>
          <a:p>
            <a:pPr marL="299085" marR="267970" indent="-287020">
              <a:lnSpc>
                <a:spcPct val="100000"/>
              </a:lnSpc>
              <a:buFont typeface="Arial MT"/>
              <a:buChar char="•"/>
              <a:tabLst>
                <a:tab pos="299085" algn="l"/>
                <a:tab pos="299720" algn="l"/>
              </a:tabLst>
            </a:pPr>
            <a:r>
              <a:rPr sz="1800" spc="-5" dirty="0">
                <a:solidFill>
                  <a:srgbClr val="006FC0"/>
                </a:solidFill>
                <a:latin typeface="Calibri"/>
                <a:cs typeface="Calibri"/>
              </a:rPr>
              <a:t>.bss</a:t>
            </a:r>
            <a:r>
              <a:rPr sz="1800" spc="-5" dirty="0">
                <a:latin typeface="Calibri"/>
                <a:cs typeface="Calibri"/>
              </a:rPr>
              <a:t>: </a:t>
            </a:r>
            <a:r>
              <a:rPr sz="1800" spc="-10" dirty="0">
                <a:latin typeface="Calibri"/>
                <a:cs typeface="Calibri"/>
              </a:rPr>
              <a:t>Uninitialized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5" dirty="0">
                <a:latin typeface="Calibri"/>
                <a:cs typeface="Calibri"/>
              </a:rPr>
              <a:t>(zero</a:t>
            </a:r>
            <a:r>
              <a:rPr sz="1800" spc="5" dirty="0">
                <a:latin typeface="Calibri"/>
                <a:cs typeface="Calibri"/>
              </a:rPr>
              <a:t> </a:t>
            </a:r>
            <a:r>
              <a:rPr sz="1800" spc="-10" dirty="0">
                <a:latin typeface="Calibri"/>
                <a:cs typeface="Calibri"/>
              </a:rPr>
              <a:t>value</a:t>
            </a:r>
            <a:r>
              <a:rPr sz="1800" spc="5" dirty="0">
                <a:latin typeface="Calibri"/>
                <a:cs typeface="Calibri"/>
              </a:rPr>
              <a:t> </a:t>
            </a:r>
            <a:r>
              <a:rPr sz="1800" spc="-5" dirty="0">
                <a:latin typeface="Calibri"/>
                <a:cs typeface="Calibri"/>
              </a:rPr>
              <a:t>on</a:t>
            </a:r>
            <a:r>
              <a:rPr sz="1800" spc="10" dirty="0">
                <a:latin typeface="Calibri"/>
                <a:cs typeface="Calibri"/>
              </a:rPr>
              <a:t> </a:t>
            </a:r>
            <a:r>
              <a:rPr sz="1800" spc="-10" dirty="0">
                <a:latin typeface="Calibri"/>
                <a:cs typeface="Calibri"/>
              </a:rPr>
              <a:t>startup)</a:t>
            </a:r>
            <a:endParaRPr sz="1800" dirty="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grpSp>
        <p:nvGrpSpPr>
          <p:cNvPr id="3" name="object 3"/>
          <p:cNvGrpSpPr/>
          <p:nvPr/>
        </p:nvGrpSpPr>
        <p:grpSpPr>
          <a:xfrm>
            <a:off x="3436802" y="4318222"/>
            <a:ext cx="5954395" cy="1941830"/>
            <a:chOff x="3436802" y="4506772"/>
            <a:chExt cx="5954395" cy="1941830"/>
          </a:xfrm>
        </p:grpSpPr>
        <p:sp>
          <p:nvSpPr>
            <p:cNvPr id="4" name="object 4"/>
            <p:cNvSpPr/>
            <p:nvPr/>
          </p:nvSpPr>
          <p:spPr>
            <a:xfrm>
              <a:off x="6972177" y="5128259"/>
              <a:ext cx="2418715" cy="1320165"/>
            </a:xfrm>
            <a:custGeom>
              <a:avLst/>
              <a:gdLst/>
              <a:ahLst/>
              <a:cxnLst/>
              <a:rect l="l" t="t" r="r" b="b"/>
              <a:pathLst>
                <a:path w="2418715" h="1320164">
                  <a:moveTo>
                    <a:pt x="2418587" y="1319783"/>
                  </a:moveTo>
                  <a:lnTo>
                    <a:pt x="2418587" y="0"/>
                  </a:lnTo>
                  <a:lnTo>
                    <a:pt x="0" y="0"/>
                  </a:lnTo>
                  <a:lnTo>
                    <a:pt x="0" y="1319783"/>
                  </a:lnTo>
                  <a:lnTo>
                    <a:pt x="2418587" y="1319783"/>
                  </a:lnTo>
                  <a:close/>
                </a:path>
              </a:pathLst>
            </a:custGeom>
            <a:solidFill>
              <a:srgbClr val="87CEFF"/>
            </a:solidFill>
          </p:spPr>
          <p:txBody>
            <a:bodyPr wrap="square" lIns="0" tIns="0" rIns="0" bIns="0" rtlCol="0"/>
            <a:lstStyle/>
            <a:p>
              <a:endParaRPr/>
            </a:p>
          </p:txBody>
        </p:sp>
        <p:sp>
          <p:nvSpPr>
            <p:cNvPr id="5" name="object 5"/>
            <p:cNvSpPr/>
            <p:nvPr/>
          </p:nvSpPr>
          <p:spPr>
            <a:xfrm>
              <a:off x="3453261" y="4523231"/>
              <a:ext cx="3836035" cy="1492250"/>
            </a:xfrm>
            <a:custGeom>
              <a:avLst/>
              <a:gdLst/>
              <a:ahLst/>
              <a:cxnLst/>
              <a:rect l="l" t="t" r="r" b="b"/>
              <a:pathLst>
                <a:path w="3836034" h="1492250">
                  <a:moveTo>
                    <a:pt x="0" y="0"/>
                  </a:moveTo>
                  <a:lnTo>
                    <a:pt x="3835907" y="1491995"/>
                  </a:lnTo>
                </a:path>
              </a:pathLst>
            </a:custGeom>
            <a:ln w="32918">
              <a:solidFill>
                <a:srgbClr val="0000F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7251679" y="5775471"/>
            <a:ext cx="149656" cy="99364"/>
          </a:xfrm>
          <a:prstGeom prst="rect">
            <a:avLst/>
          </a:prstGeom>
        </p:spPr>
      </p:pic>
      <p:sp>
        <p:nvSpPr>
          <p:cNvPr id="7" name="object 7"/>
          <p:cNvSpPr txBox="1"/>
          <p:nvPr/>
        </p:nvSpPr>
        <p:spPr>
          <a:xfrm>
            <a:off x="5970407" y="6536935"/>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0000000</a:t>
            </a:r>
            <a:endParaRPr sz="1150" dirty="0">
              <a:latin typeface="Arial MT"/>
              <a:cs typeface="Arial MT"/>
            </a:endParaRPr>
          </a:p>
        </p:txBody>
      </p:sp>
      <p:sp>
        <p:nvSpPr>
          <p:cNvPr id="8" name="object 8"/>
          <p:cNvSpPr txBox="1"/>
          <p:nvPr/>
        </p:nvSpPr>
        <p:spPr>
          <a:xfrm>
            <a:off x="5970407" y="6043159"/>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0000040</a:t>
            </a:r>
            <a:endParaRPr sz="1150" dirty="0">
              <a:latin typeface="Arial MT"/>
              <a:cs typeface="Arial MT"/>
            </a:endParaRPr>
          </a:p>
        </p:txBody>
      </p:sp>
      <p:sp>
        <p:nvSpPr>
          <p:cNvPr id="9" name="object 9"/>
          <p:cNvSpPr txBox="1"/>
          <p:nvPr/>
        </p:nvSpPr>
        <p:spPr>
          <a:xfrm>
            <a:off x="492460" y="1185962"/>
            <a:ext cx="8887460" cy="397545"/>
          </a:xfrm>
          <a:prstGeom prst="rect">
            <a:avLst/>
          </a:prstGeom>
        </p:spPr>
        <p:txBody>
          <a:bodyPr vert="horz" wrap="square" lIns="0" tIns="12700" rIns="0" bIns="0" rtlCol="0">
            <a:spAutoFit/>
          </a:bodyPr>
          <a:lstStyle/>
          <a:p>
            <a:pPr marL="1056640">
              <a:lnSpc>
                <a:spcPct val="100000"/>
              </a:lnSpc>
              <a:spcBef>
                <a:spcPts val="100"/>
              </a:spcBef>
              <a:tabLst>
                <a:tab pos="6663055" algn="l"/>
              </a:tabLst>
            </a:pPr>
            <a:r>
              <a:rPr sz="1350" dirty="0">
                <a:latin typeface="Arial MT"/>
                <a:cs typeface="Arial MT"/>
              </a:rPr>
              <a:t>Flash memory	RAM</a:t>
            </a:r>
            <a:r>
              <a:rPr sz="1350" spc="-80" dirty="0">
                <a:latin typeface="Arial MT"/>
                <a:cs typeface="Arial MT"/>
              </a:rPr>
              <a:t> </a:t>
            </a:r>
            <a:r>
              <a:rPr sz="1350" dirty="0">
                <a:latin typeface="Arial MT"/>
                <a:cs typeface="Arial MT"/>
              </a:rPr>
              <a:t>memory</a:t>
            </a:r>
          </a:p>
          <a:p>
            <a:pPr marL="12700">
              <a:lnSpc>
                <a:spcPct val="100000"/>
              </a:lnSpc>
              <a:tabLst>
                <a:tab pos="5123815" algn="l"/>
              </a:tabLst>
            </a:pPr>
            <a:r>
              <a:rPr sz="1150" spc="15" dirty="0">
                <a:latin typeface="Arial MT"/>
                <a:cs typeface="Arial MT"/>
              </a:rPr>
              <a:t>0x</a:t>
            </a:r>
            <a:r>
              <a:rPr lang="en-US" sz="1150" spc="15" dirty="0">
                <a:latin typeface="Arial MT"/>
                <a:cs typeface="Arial MT"/>
              </a:rPr>
              <a:t>000F FFFF</a:t>
            </a:r>
            <a:r>
              <a:rPr sz="1150" spc="15" dirty="0">
                <a:latin typeface="Arial MT"/>
                <a:cs typeface="Arial MT"/>
              </a:rPr>
              <a:t>	</a:t>
            </a:r>
            <a:r>
              <a:rPr lang="en-US" sz="1150" spc="15" dirty="0">
                <a:latin typeface="Arial MT"/>
                <a:cs typeface="Arial MT"/>
              </a:rPr>
              <a:t>       </a:t>
            </a:r>
            <a:r>
              <a:rPr sz="1150" spc="15" dirty="0">
                <a:latin typeface="Arial MT"/>
                <a:cs typeface="Arial MT"/>
              </a:rPr>
              <a:t>0x</a:t>
            </a:r>
            <a:r>
              <a:rPr lang="en-US" sz="1150" spc="15" dirty="0">
                <a:latin typeface="Arial MT"/>
                <a:cs typeface="Arial MT"/>
              </a:rPr>
              <a:t>2</a:t>
            </a:r>
            <a:r>
              <a:rPr sz="1150" spc="15" dirty="0">
                <a:latin typeface="Arial MT"/>
                <a:cs typeface="Arial MT"/>
              </a:rPr>
              <a:t>001</a:t>
            </a:r>
            <a:r>
              <a:rPr lang="en-US" sz="1150" spc="15" dirty="0">
                <a:latin typeface="Arial MT"/>
                <a:cs typeface="Arial MT"/>
              </a:rPr>
              <a:t> FFFF</a:t>
            </a:r>
            <a:endParaRPr sz="1150" dirty="0">
              <a:latin typeface="Arial MT"/>
              <a:cs typeface="Arial MT"/>
            </a:endParaRPr>
          </a:p>
        </p:txBody>
      </p:sp>
      <p:graphicFrame>
        <p:nvGraphicFramePr>
          <p:cNvPr id="10" name="object 10"/>
          <p:cNvGraphicFramePr>
            <a:graphicFrameLocks noGrp="1"/>
          </p:cNvGraphicFramePr>
          <p:nvPr>
            <p:extLst>
              <p:ext uri="{D42A27DB-BD31-4B8C-83A1-F6EECF244321}">
                <p14:modId xmlns:p14="http://schemas.microsoft.com/office/powerpoint/2010/main" val="269966702"/>
              </p:ext>
            </p:extLst>
          </p:nvPr>
        </p:nvGraphicFramePr>
        <p:xfrm>
          <a:off x="1464140" y="1409821"/>
          <a:ext cx="2418715" cy="5279131"/>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2639567">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pPr>
                      <a:r>
                        <a:rPr sz="1350" dirty="0">
                          <a:latin typeface="Arial MT"/>
                          <a:cs typeface="Arial MT"/>
                        </a:rPr>
                        <a:t>free</a:t>
                      </a:r>
                      <a:r>
                        <a:rPr sz="1350" spc="-45" dirty="0">
                          <a:latin typeface="Arial MT"/>
                          <a:cs typeface="Arial MT"/>
                        </a:rPr>
                        <a:t> </a:t>
                      </a:r>
                      <a:r>
                        <a:rPr sz="1350" dirty="0">
                          <a:latin typeface="Arial MT"/>
                          <a:cs typeface="Arial MT"/>
                        </a:rPr>
                        <a:t>Flash</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659891">
                <a:tc>
                  <a:txBody>
                    <a:bodyPr/>
                    <a:lstStyle/>
                    <a:p>
                      <a:pPr>
                        <a:lnSpc>
                          <a:spcPct val="100000"/>
                        </a:lnSpc>
                        <a:spcBef>
                          <a:spcPts val="15"/>
                        </a:spcBef>
                      </a:pPr>
                      <a:endParaRPr sz="1450">
                        <a:latin typeface="Times New Roman"/>
                        <a:cs typeface="Times New Roman"/>
                      </a:endParaRPr>
                    </a:p>
                    <a:p>
                      <a:pPr marR="160020"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BACFF"/>
                    </a:solidFill>
                  </a:tcPr>
                </a:tc>
                <a:extLst>
                  <a:ext uri="{0D108BD9-81ED-4DB2-BD59-A6C34878D82A}">
                    <a16:rowId xmlns:a16="http://schemas.microsoft.com/office/drawing/2014/main" val="10001"/>
                  </a:ext>
                </a:extLst>
              </a:tr>
              <a:tr h="440435">
                <a:tc>
                  <a:txBody>
                    <a:bodyPr/>
                    <a:lstStyle/>
                    <a:p>
                      <a:pPr marR="226060" algn="ctr">
                        <a:lnSpc>
                          <a:spcPct val="100000"/>
                        </a:lnSpc>
                        <a:spcBef>
                          <a:spcPts val="819"/>
                        </a:spcBef>
                      </a:pPr>
                      <a:r>
                        <a:rPr sz="1350" spc="-5" dirty="0">
                          <a:latin typeface="Arial MT"/>
                          <a:cs typeface="Arial MT"/>
                        </a:rPr>
                        <a:t>.rodata</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2"/>
                  </a:ext>
                </a:extLst>
              </a:tr>
              <a:tr h="1098803">
                <a:tc>
                  <a:txBody>
                    <a:bodyPr/>
                    <a:lstStyle/>
                    <a:p>
                      <a:pPr>
                        <a:lnSpc>
                          <a:spcPct val="100000"/>
                        </a:lnSpc>
                      </a:pPr>
                      <a:endParaRPr sz="1500">
                        <a:latin typeface="Times New Roman"/>
                        <a:cs typeface="Times New Roman"/>
                      </a:endParaRPr>
                    </a:p>
                    <a:p>
                      <a:pPr>
                        <a:lnSpc>
                          <a:spcPct val="100000"/>
                        </a:lnSpc>
                        <a:spcBef>
                          <a:spcPts val="50"/>
                        </a:spcBef>
                      </a:pPr>
                      <a:endParaRPr sz="1800">
                        <a:latin typeface="Times New Roman"/>
                        <a:cs typeface="Times New Roman"/>
                      </a:endParaRPr>
                    </a:p>
                    <a:p>
                      <a:pPr marR="220345" algn="ctr">
                        <a:lnSpc>
                          <a:spcPct val="100000"/>
                        </a:lnSpc>
                      </a:pPr>
                      <a:r>
                        <a:rPr sz="1350" spc="-10" dirty="0">
                          <a:latin typeface="Arial MT"/>
                          <a:cs typeface="Arial MT"/>
                        </a:rPr>
                        <a:t>.text</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3"/>
                  </a:ext>
                </a:extLst>
              </a:tr>
              <a:tr h="440435">
                <a:tc>
                  <a:txBody>
                    <a:bodyPr/>
                    <a:lstStyle/>
                    <a:p>
                      <a:pPr marL="495300">
                        <a:lnSpc>
                          <a:spcPct val="100000"/>
                        </a:lnSpc>
                        <a:spcBef>
                          <a:spcPts val="819"/>
                        </a:spcBef>
                      </a:pPr>
                      <a:r>
                        <a:rPr sz="1350" dirty="0">
                          <a:latin typeface="Arial MT"/>
                          <a:cs typeface="Arial MT"/>
                        </a:rPr>
                        <a:t>Vectors</a:t>
                      </a:r>
                      <a:r>
                        <a:rPr sz="1350" spc="-35" dirty="0">
                          <a:latin typeface="Arial MT"/>
                          <a:cs typeface="Arial MT"/>
                        </a:rPr>
                        <a:t> </a:t>
                      </a:r>
                      <a:r>
                        <a:rPr sz="1350" dirty="0">
                          <a:latin typeface="Arial MT"/>
                          <a:cs typeface="Arial MT"/>
                        </a:rPr>
                        <a:t>(Flash)</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1123769378"/>
              </p:ext>
            </p:extLst>
          </p:nvPr>
        </p:nvGraphicFramePr>
        <p:xfrm>
          <a:off x="6961205" y="1409821"/>
          <a:ext cx="2418715" cy="5279128"/>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605027">
                <a:tc>
                  <a:txBody>
                    <a:bodyPr/>
                    <a:lstStyle/>
                    <a:p>
                      <a:pPr>
                        <a:lnSpc>
                          <a:spcPct val="100000"/>
                        </a:lnSpc>
                        <a:spcBef>
                          <a:spcPts val="45"/>
                        </a:spcBef>
                      </a:pPr>
                      <a:endParaRPr sz="1800">
                        <a:latin typeface="Times New Roman"/>
                        <a:cs typeface="Times New Roman"/>
                      </a:endParaRPr>
                    </a:p>
                    <a:p>
                      <a:pPr marR="139700" algn="ctr">
                        <a:lnSpc>
                          <a:spcPct val="100000"/>
                        </a:lnSpc>
                      </a:pPr>
                      <a:r>
                        <a:rPr sz="1350" dirty="0">
                          <a:latin typeface="Arial MT"/>
                          <a:cs typeface="Arial MT"/>
                        </a:rPr>
                        <a:t>stack</a:t>
                      </a:r>
                      <a:endParaRPr sz="1350">
                        <a:latin typeface="Arial MT"/>
                        <a:cs typeface="Arial MT"/>
                      </a:endParaRPr>
                    </a:p>
                  </a:txBody>
                  <a:tcPr marL="0" marR="0" marT="571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1251">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2583179">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2200">
                        <a:latin typeface="Times New Roman"/>
                        <a:cs typeface="Times New Roman"/>
                      </a:endParaRPr>
                    </a:p>
                    <a:p>
                      <a:pPr marR="34925" algn="ctr">
                        <a:lnSpc>
                          <a:spcPct val="100000"/>
                        </a:lnSpc>
                        <a:spcBef>
                          <a:spcPts val="5"/>
                        </a:spcBef>
                      </a:pPr>
                      <a:r>
                        <a:rPr sz="1350" dirty="0">
                          <a:latin typeface="Arial MT"/>
                          <a:cs typeface="Arial MT"/>
                        </a:rPr>
                        <a:t>free</a:t>
                      </a:r>
                      <a:r>
                        <a:rPr sz="1350" spc="-45" dirty="0">
                          <a:latin typeface="Arial MT"/>
                          <a:cs typeface="Arial MT"/>
                        </a:rPr>
                        <a:t> </a:t>
                      </a:r>
                      <a:r>
                        <a:rPr sz="1350" dirty="0">
                          <a:latin typeface="Arial MT"/>
                          <a:cs typeface="Arial MT"/>
                        </a:rPr>
                        <a:t>RAM</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59891">
                <a:tc>
                  <a:txBody>
                    <a:bodyPr/>
                    <a:lstStyle/>
                    <a:p>
                      <a:pPr>
                        <a:lnSpc>
                          <a:spcPct val="100000"/>
                        </a:lnSpc>
                        <a:spcBef>
                          <a:spcPts val="15"/>
                        </a:spcBef>
                      </a:pPr>
                      <a:endParaRPr sz="1450">
                        <a:latin typeface="Times New Roman"/>
                        <a:cs typeface="Times New Roman"/>
                      </a:endParaRPr>
                    </a:p>
                    <a:p>
                      <a:pPr marR="113664" algn="ctr">
                        <a:lnSpc>
                          <a:spcPct val="100000"/>
                        </a:lnSpc>
                      </a:pPr>
                      <a:r>
                        <a:rPr sz="1350" dirty="0">
                          <a:latin typeface="Arial MT"/>
                          <a:cs typeface="Arial MT"/>
                        </a:rPr>
                        <a:t>.bss</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59891">
                <a:tc>
                  <a:txBody>
                    <a:bodyPr/>
                    <a:lstStyle/>
                    <a:p>
                      <a:pPr>
                        <a:lnSpc>
                          <a:spcPct val="100000"/>
                        </a:lnSpc>
                        <a:spcBef>
                          <a:spcPts val="15"/>
                        </a:spcBef>
                      </a:pPr>
                      <a:endParaRPr sz="1450">
                        <a:latin typeface="Times New Roman"/>
                        <a:cs typeface="Times New Roman"/>
                      </a:endParaRPr>
                    </a:p>
                    <a:p>
                      <a:pPr marR="47625"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r h="440435">
                <a:tc>
                  <a:txBody>
                    <a:bodyPr/>
                    <a:lstStyle/>
                    <a:p>
                      <a:pPr marL="164465">
                        <a:lnSpc>
                          <a:spcPct val="100000"/>
                        </a:lnSpc>
                        <a:spcBef>
                          <a:spcPts val="819"/>
                        </a:spcBef>
                      </a:pPr>
                      <a:r>
                        <a:rPr sz="1350" dirty="0">
                          <a:latin typeface="Arial MT"/>
                          <a:cs typeface="Arial MT"/>
                        </a:rPr>
                        <a:t>Vectors</a:t>
                      </a:r>
                      <a:r>
                        <a:rPr sz="1350" spc="-25" dirty="0">
                          <a:latin typeface="Arial MT"/>
                          <a:cs typeface="Arial MT"/>
                        </a:rPr>
                        <a:t> </a:t>
                      </a:r>
                      <a:r>
                        <a:rPr sz="1350" dirty="0">
                          <a:latin typeface="Arial MT"/>
                          <a:cs typeface="Arial MT"/>
                        </a:rPr>
                        <a:t>(RAM),</a:t>
                      </a:r>
                      <a:r>
                        <a:rPr sz="1350" spc="-40" dirty="0">
                          <a:latin typeface="Arial MT"/>
                          <a:cs typeface="Arial MT"/>
                        </a:rPr>
                        <a:t> </a:t>
                      </a:r>
                      <a:r>
                        <a:rPr sz="1350" dirty="0">
                          <a:latin typeface="Arial MT"/>
                          <a:cs typeface="Arial MT"/>
                        </a:rPr>
                        <a:t>unused</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12" name="object 12"/>
          <p:cNvSpPr txBox="1"/>
          <p:nvPr/>
        </p:nvSpPr>
        <p:spPr>
          <a:xfrm>
            <a:off x="475392" y="6536935"/>
            <a:ext cx="899898"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sz="1150" spc="15" dirty="0">
                <a:latin typeface="Arial MT"/>
                <a:cs typeface="Arial MT"/>
              </a:rPr>
              <a:t>00</a:t>
            </a:r>
            <a:r>
              <a:rPr lang="en-US" sz="1150" spc="15" dirty="0">
                <a:latin typeface="Arial MT"/>
                <a:cs typeface="Arial MT"/>
              </a:rPr>
              <a:t>00 0000</a:t>
            </a:r>
            <a:endParaRPr sz="1150" dirty="0">
              <a:latin typeface="Arial MT"/>
              <a:cs typeface="Arial MT"/>
            </a:endParaRPr>
          </a:p>
        </p:txBody>
      </p:sp>
      <p:sp>
        <p:nvSpPr>
          <p:cNvPr id="13" name="object 13"/>
          <p:cNvSpPr txBox="1"/>
          <p:nvPr/>
        </p:nvSpPr>
        <p:spPr>
          <a:xfrm>
            <a:off x="492460" y="6055891"/>
            <a:ext cx="88283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lang="en-US" sz="1150" spc="10" dirty="0">
                <a:latin typeface="Arial MT"/>
                <a:cs typeface="Arial MT"/>
              </a:rPr>
              <a:t>0000 00</a:t>
            </a:r>
            <a:r>
              <a:rPr sz="1150" spc="15" dirty="0">
                <a:latin typeface="Arial MT"/>
                <a:cs typeface="Arial MT"/>
              </a:rPr>
              <a:t>40</a:t>
            </a:r>
            <a:endParaRPr sz="1150" dirty="0">
              <a:latin typeface="Arial MT"/>
              <a:cs typeface="Arial MT"/>
            </a:endParaRPr>
          </a:p>
        </p:txBody>
      </p:sp>
      <p:sp>
        <p:nvSpPr>
          <p:cNvPr id="14" name="object 14"/>
          <p:cNvSpPr txBox="1"/>
          <p:nvPr/>
        </p:nvSpPr>
        <p:spPr>
          <a:xfrm>
            <a:off x="4871603" y="4302950"/>
            <a:ext cx="1955164" cy="626745"/>
          </a:xfrm>
          <a:prstGeom prst="rect">
            <a:avLst/>
          </a:prstGeom>
        </p:spPr>
        <p:txBody>
          <a:bodyPr vert="horz" wrap="square" lIns="0" tIns="12700" rIns="0" bIns="0" rtlCol="0">
            <a:spAutoFit/>
          </a:bodyPr>
          <a:lstStyle/>
          <a:p>
            <a:pPr marL="12700" marR="1167765" indent="109220">
              <a:lnSpc>
                <a:spcPct val="106700"/>
              </a:lnSpc>
              <a:spcBef>
                <a:spcPts val="100"/>
              </a:spcBef>
            </a:pPr>
            <a:r>
              <a:rPr sz="1350" dirty="0">
                <a:solidFill>
                  <a:srgbClr val="0000FF"/>
                </a:solidFill>
                <a:latin typeface="Arial MT"/>
                <a:cs typeface="Arial MT"/>
              </a:rPr>
              <a:t>Copied </a:t>
            </a:r>
            <a:r>
              <a:rPr sz="1350" spc="5" dirty="0">
                <a:solidFill>
                  <a:srgbClr val="0000FF"/>
                </a:solidFill>
                <a:latin typeface="Arial MT"/>
                <a:cs typeface="Arial MT"/>
              </a:rPr>
              <a:t> </a:t>
            </a:r>
            <a:r>
              <a:rPr sz="1350" dirty="0">
                <a:solidFill>
                  <a:srgbClr val="0000FF"/>
                </a:solidFill>
                <a:latin typeface="Arial MT"/>
                <a:cs typeface="Arial MT"/>
              </a:rPr>
              <a:t>on</a:t>
            </a:r>
            <a:r>
              <a:rPr sz="1350" spc="-90" dirty="0">
                <a:solidFill>
                  <a:srgbClr val="0000FF"/>
                </a:solidFill>
                <a:latin typeface="Arial MT"/>
                <a:cs typeface="Arial MT"/>
              </a:rPr>
              <a:t> </a:t>
            </a:r>
            <a:r>
              <a:rPr sz="1350" dirty="0">
                <a:solidFill>
                  <a:srgbClr val="0000FF"/>
                </a:solidFill>
                <a:latin typeface="Arial MT"/>
                <a:cs typeface="Arial MT"/>
              </a:rPr>
              <a:t>startup</a:t>
            </a:r>
            <a:endParaRPr sz="1350">
              <a:latin typeface="Arial MT"/>
              <a:cs typeface="Arial MT"/>
            </a:endParaRPr>
          </a:p>
          <a:p>
            <a:pPr marL="1606550">
              <a:lnSpc>
                <a:spcPts val="1270"/>
              </a:lnSpc>
            </a:pPr>
            <a:r>
              <a:rPr sz="1150" spc="15" dirty="0">
                <a:latin typeface="Arial MT"/>
                <a:cs typeface="Arial MT"/>
              </a:rPr>
              <a:t>_end</a:t>
            </a:r>
            <a:endParaRPr sz="1150">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x5fP7fSWtl37NIroXmZN38TajkfZeW3Vf6bvmNn8>me4Bbzq1QpjzA8icQxS/ar8OZ6b9gpLUYCajI/SkDoGneDz1JEA5TS6M663QStFR</nXeGKudETKPeaCNGFh5ix5fP7fSWtl37NIroXmZN38TajkfZeW3Vf6bvmNn8>
</file>

<file path=customXml/item10.xml><?xml version="1.0" encoding="utf-8"?>
<NovaPath_docClassDate>03/14/2020 11:43:07</NovaPath_docClassDate>
</file>

<file path=customXml/item11.xml><?xml version="1.0" encoding="utf-8"?>
<NovaPath_docClassID>1010</NovaPath_docClassID>
</file>

<file path=customXml/item12.xml><?xml version="1.0" encoding="utf-8"?>
<nXeGKudETKPeaCNGFh5i7cKyawAjgyQn9gyiebCxx1jD9eHXSWW9Lib2F1j9>fA1qgb7790upUrxYUxfdzcBesH0ECkOSNOlUUDKovnZydxs1B3/y2Mtc+cOTZCDuM97Up7pa4yefxX7S5b3ekg==</nXeGKudETKPeaCNGFh5i7cKyawAjgyQn9gyiebCxx1jD9eHXSWW9Lib2F1j9>
</file>

<file path=customXml/item13.xml><?xml version="1.0" encoding="utf-8"?>
<NovaPath_docPath>C:\Users\z665059\Downloads\CortexM3_Uni_Intro_Updated.pptx</NovaPath_docPath>
</file>

<file path=customXml/item14.xml><?xml version="1.0" encoding="utf-8"?>
<NovaPath_docOwner>Z665059</NovaPath_docOwner>
</file>

<file path=customXml/item15.xml><?xml version="1.0" encoding="utf-8"?>
<NovaPath_docClass>Public</NovaPath_docClass>
</file>

<file path=customXml/item16.xml><?xml version="1.0" encoding="utf-8"?>
<NovaPath_docID>Z9BDDSA4WOL3A5LGY36HD99URK</NovaPath_docID>
</file>

<file path=customXml/item17.xml><?xml version="1.0" encoding="utf-8"?>
<nXeGKudETKPeaCNGFh5iTSI5UodjD94nh7U7VklxY>CCe6+TSA60eEAKZbn+ftzloTvsIel7UtNwzlaRyNVsaB4tcoTtPRmQXCS5/Jgl6TGYJOACYpSmG+1lUwsxHlzw==</nXeGKudETKPeaCNGFh5iTSI5UodjD94nh7U7VklxY>
</file>

<file path=customXml/item18.xml><?xml version="1.0" encoding="utf-8"?>
<NovaPath_DocumentType>0</NovaPath_DocumentType>
</file>

<file path=customXml/item19.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0.xml><?xml version="1.0" encoding="utf-8"?>
<NovaPath_tenantID>8BC9BD9B-31E2-4E97-ABE0-B03814292429</NovaPath_tenantID>
</file>

<file path=customXml/item21.xml><?xml version="1.0" encoding="utf-8"?>
<NovaPath_versionInfo>5.0.3.12870</NovaPath_versionInfo>
</file>

<file path=customXml/item22.xml><?xml version="1.0" encoding="utf-8"?>
<NovaPath_baseApplication>Microsoft PowerPoint</NovaPath_baseApplication>
</file>

<file path=customXml/item23.xml><?xml version="1.0" encoding="utf-8"?>
<NovaPath_docIDOld>S2KG78YAI5MVSHADMPYGQ47SD3</NovaPath_docIDOld>
</file>

<file path=customXml/item24.xml><?xml version="1.0" encoding="utf-8"?>
<NovaPath_docAuthor>jbungo</NovaPath_docAuthor>
</file>

<file path=customXml/item25.xml><?xml version="1.0" encoding="utf-8"?>
<nXeGKudETKPeaCNGFh5i2aVdoOsLYjULCdH7T707tDyRRmguot4fEcJ2iD6f9>FpGM3f2hcFY+SsLGgsEJmw==</nXeGKudETKPeaCNGFh5i2aVdoOsLYjULCdH7T707tDyRRmguot4fEcJ2iD6f9>
</file>

<file path=customXml/item26.xml><?xml version="1.0" encoding="utf-8"?>
<NovaPath_docName>CortexM3_Uni_Intro_Updated.pptx</NovaPath_docName>
</file>

<file path=customXml/item27.xml><?xml version="1.0" encoding="utf-8"?>
<nXeGKudETKPeaCNGFh5i7KB6PCgefevITs3IW5zvHkDTq2cPPZVDzitehfVaR>xXOERgJrn4wgiPpGYa05bg==</nXeGKudETKPeaCNGFh5i7KB6PCgefevITs3IW5zvHkDTq2cPPZVDzitehfVaR>
</file>

<file path=customXml/item28.xml><?xml version="1.0" encoding="utf-8"?>
<nXeGKudETKPeaCNGFh5i8sltj09I1nJ8AlBUytNZ1Ehih9jnZMZtoeNI9UMZ5>hQOrgaZel9Xce9iivZRnVtPKMmclybzjQee+t57u6m4=</nXeGKudETKPeaCNGFh5i8sltj09I1nJ8AlBUytNZ1Ehih9jnZMZtoeNI9UMZ5>
</file>

<file path=customXml/item3.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4.xml><?xml version="1.0" encoding="utf-8"?>
<nXeGKudETKPeaCNGFh5i5JKJLOqxkMZWB6LsYfMaI9RtbpE1WkCpXazESWus5B>mRMsRisuKZeaGXnyP8nImuNyzd3tAdKbBKfVeQjJk8UgTT9xys6BBMYcLl6CbeIG1Fv5Dp/BHEon5cxOfNtVHw==</nXeGKudETKPeaCNGFh5i5JKJLOqxkMZWB6LsYfMaI9RtbpE1WkCpXazESWus5B>
</file>

<file path=customXml/item5.xml><?xml version="1.0" encoding="utf-8"?>
<nXeGKudETKPeaCNGFh5iyLk1gcWWJqTgFQk8wGFUmjFC0m6hdwbr2zDsrBNVqK>ZlVJfRBpz5lbyGnSv/Z+QA==</nXeGKudETKPeaCNGFh5iyLk1gcWWJqTgFQk8wGFUmjFC0m6hdwbr2zDsrBNVqK>
</file>

<file path=customXml/item6.xml><?xml version="1.0" encoding="utf-8"?>
<nXeGKudETKPeaCNGFh5ix5fP7fSWtl37NIroXmYBQsS1cecqKZfGozr8W9iy>lRNKEdCWJXNAkniveh3+yQ==</nXeGKudETKPeaCNGFh5ix5fP7fSWtl37NIroXmYBQsS1cecqKZfGozr8W9iy>
</file>

<file path=customXml/item7.xml><?xml version="1.0" encoding="utf-8"?>
<nXeGKudETKPeaCNGFh5ix5fP7fSWtl37NIroXmZyHIynb9qBde2n67FOJFV2>eDRB324l0Mn4dbbVFF/GnQ==</nXeGKudETKPeaCNGFh5ix5fP7fSWtl37NIroXmZyHIynb9qBde2n67FOJFV2>
</file>

<file path=customXml/item8.xml><?xml version="1.0" encoding="utf-8"?>
<nXeGKudETKPeaCNGFh5iwUzzYZDrQrCHKPfejBusKNvQLcln0aiewszm1omL74>xXOERgJrn4wgiPpGYa05bg==</nXeGKudETKPeaCNGFh5iwUzzYZDrQrCHKPfejBusKNvQLcln0aiewszm1omL74>
</file>

<file path=customXml/item9.xml><?xml version="1.0" encoding="utf-8"?>
<NovaPath_severityLevel>0</NovaPath_severityLevel>
</file>

<file path=customXml/itemProps1.xml><?xml version="1.0" encoding="utf-8"?>
<ds:datastoreItem xmlns:ds="http://schemas.openxmlformats.org/officeDocument/2006/customXml" ds:itemID="{DBE2BC41-29CD-4D7A-9921-6A7C9666BF2C}">
  <ds:schemaRefs/>
</ds:datastoreItem>
</file>

<file path=customXml/itemProps10.xml><?xml version="1.0" encoding="utf-8"?>
<ds:datastoreItem xmlns:ds="http://schemas.openxmlformats.org/officeDocument/2006/customXml" ds:itemID="{884DDB36-9F50-499F-8FC3-AC0E95BB5145}">
  <ds:schemaRefs/>
</ds:datastoreItem>
</file>

<file path=customXml/itemProps11.xml><?xml version="1.0" encoding="utf-8"?>
<ds:datastoreItem xmlns:ds="http://schemas.openxmlformats.org/officeDocument/2006/customXml" ds:itemID="{0DF81B8B-632C-4468-A0A1-CB1CAB392140}">
  <ds:schemaRefs/>
</ds:datastoreItem>
</file>

<file path=customXml/itemProps12.xml><?xml version="1.0" encoding="utf-8"?>
<ds:datastoreItem xmlns:ds="http://schemas.openxmlformats.org/officeDocument/2006/customXml" ds:itemID="{65A407A9-F9D7-4681-AF0E-A2E9F388046E}">
  <ds:schemaRefs/>
</ds:datastoreItem>
</file>

<file path=customXml/itemProps13.xml><?xml version="1.0" encoding="utf-8"?>
<ds:datastoreItem xmlns:ds="http://schemas.openxmlformats.org/officeDocument/2006/customXml" ds:itemID="{2EA9D991-49CD-4B5D-8A65-84521725F932}">
  <ds:schemaRefs/>
</ds:datastoreItem>
</file>

<file path=customXml/itemProps14.xml><?xml version="1.0" encoding="utf-8"?>
<ds:datastoreItem xmlns:ds="http://schemas.openxmlformats.org/officeDocument/2006/customXml" ds:itemID="{3ABA2718-B32C-435C-A322-5B48A0A0F011}">
  <ds:schemaRefs/>
</ds:datastoreItem>
</file>

<file path=customXml/itemProps15.xml><?xml version="1.0" encoding="utf-8"?>
<ds:datastoreItem xmlns:ds="http://schemas.openxmlformats.org/officeDocument/2006/customXml" ds:itemID="{A8CB9BFD-0F9A-4E35-AE79-5FBC552678D0}">
  <ds:schemaRefs/>
</ds:datastoreItem>
</file>

<file path=customXml/itemProps16.xml><?xml version="1.0" encoding="utf-8"?>
<ds:datastoreItem xmlns:ds="http://schemas.openxmlformats.org/officeDocument/2006/customXml" ds:itemID="{806ADAE9-BD59-4E91-B231-CAE1A10C99A4}">
  <ds:schemaRefs/>
</ds:datastoreItem>
</file>

<file path=customXml/itemProps17.xml><?xml version="1.0" encoding="utf-8"?>
<ds:datastoreItem xmlns:ds="http://schemas.openxmlformats.org/officeDocument/2006/customXml" ds:itemID="{737888A8-A354-4763-9ACA-F6D64C2CA625}">
  <ds:schemaRefs/>
</ds:datastoreItem>
</file>

<file path=customXml/itemProps18.xml><?xml version="1.0" encoding="utf-8"?>
<ds:datastoreItem xmlns:ds="http://schemas.openxmlformats.org/officeDocument/2006/customXml" ds:itemID="{CA9C50ED-68C1-4F75-BC12-E6D4C73E448F}">
  <ds:schemaRefs/>
</ds:datastoreItem>
</file>

<file path=customXml/itemProps19.xml><?xml version="1.0" encoding="utf-8"?>
<ds:datastoreItem xmlns:ds="http://schemas.openxmlformats.org/officeDocument/2006/customXml" ds:itemID="{C71D71CE-633D-4231-A131-7BA04B2C1DDA}">
  <ds:schemaRefs/>
</ds:datastoreItem>
</file>

<file path=customXml/itemProps2.xml><?xml version="1.0" encoding="utf-8"?>
<ds:datastoreItem xmlns:ds="http://schemas.openxmlformats.org/officeDocument/2006/customXml" ds:itemID="{E4F99327-AF40-4131-A038-6D1598C52D4B}">
  <ds:schemaRefs/>
</ds:datastoreItem>
</file>

<file path=customXml/itemProps20.xml><?xml version="1.0" encoding="utf-8"?>
<ds:datastoreItem xmlns:ds="http://schemas.openxmlformats.org/officeDocument/2006/customXml" ds:itemID="{13CF6DDE-095E-4FF4-9692-2DFD515C330B}">
  <ds:schemaRefs/>
</ds:datastoreItem>
</file>

<file path=customXml/itemProps21.xml><?xml version="1.0" encoding="utf-8"?>
<ds:datastoreItem xmlns:ds="http://schemas.openxmlformats.org/officeDocument/2006/customXml" ds:itemID="{AAD1223F-428C-426F-A81E-29244CB28265}">
  <ds:schemaRefs/>
</ds:datastoreItem>
</file>

<file path=customXml/itemProps22.xml><?xml version="1.0" encoding="utf-8"?>
<ds:datastoreItem xmlns:ds="http://schemas.openxmlformats.org/officeDocument/2006/customXml" ds:itemID="{7A3E5D55-4F07-46D1-89F1-2E2F4EAF4F3B}">
  <ds:schemaRefs/>
</ds:datastoreItem>
</file>

<file path=customXml/itemProps23.xml><?xml version="1.0" encoding="utf-8"?>
<ds:datastoreItem xmlns:ds="http://schemas.openxmlformats.org/officeDocument/2006/customXml" ds:itemID="{2AC53F3E-BE7E-4042-9931-1A967EF68A3F}">
  <ds:schemaRefs/>
</ds:datastoreItem>
</file>

<file path=customXml/itemProps24.xml><?xml version="1.0" encoding="utf-8"?>
<ds:datastoreItem xmlns:ds="http://schemas.openxmlformats.org/officeDocument/2006/customXml" ds:itemID="{534E8028-8040-44C4-83D1-72AE866DB8E5}">
  <ds:schemaRefs/>
</ds:datastoreItem>
</file>

<file path=customXml/itemProps25.xml><?xml version="1.0" encoding="utf-8"?>
<ds:datastoreItem xmlns:ds="http://schemas.openxmlformats.org/officeDocument/2006/customXml" ds:itemID="{619B5EC4-0C43-4BC8-84EF-EB41E5FCE83D}">
  <ds:schemaRefs/>
</ds:datastoreItem>
</file>

<file path=customXml/itemProps26.xml><?xml version="1.0" encoding="utf-8"?>
<ds:datastoreItem xmlns:ds="http://schemas.openxmlformats.org/officeDocument/2006/customXml" ds:itemID="{21C4DD83-321F-4573-9BE1-2DE5063CDE30}">
  <ds:schemaRefs/>
</ds:datastoreItem>
</file>

<file path=customXml/itemProps27.xml><?xml version="1.0" encoding="utf-8"?>
<ds:datastoreItem xmlns:ds="http://schemas.openxmlformats.org/officeDocument/2006/customXml" ds:itemID="{11D4BF81-C159-4F29-97B7-784ACDEAC98F}">
  <ds:schemaRefs/>
</ds:datastoreItem>
</file>

<file path=customXml/itemProps28.xml><?xml version="1.0" encoding="utf-8"?>
<ds:datastoreItem xmlns:ds="http://schemas.openxmlformats.org/officeDocument/2006/customXml" ds:itemID="{1A531B41-3BF0-4C05-B4E8-1EBC3F7F3FF2}">
  <ds:schemaRefs/>
</ds:datastoreItem>
</file>

<file path=customXml/itemProps3.xml><?xml version="1.0" encoding="utf-8"?>
<ds:datastoreItem xmlns:ds="http://schemas.openxmlformats.org/officeDocument/2006/customXml" ds:itemID="{B68D02B6-A135-4064-BC89-1CF5AAEA03BB}">
  <ds:schemaRefs/>
</ds:datastoreItem>
</file>

<file path=customXml/itemProps4.xml><?xml version="1.0" encoding="utf-8"?>
<ds:datastoreItem xmlns:ds="http://schemas.openxmlformats.org/officeDocument/2006/customXml" ds:itemID="{A19FEB4A-0111-417A-B72B-1E2CE221A9FA}">
  <ds:schemaRefs/>
</ds:datastoreItem>
</file>

<file path=customXml/itemProps5.xml><?xml version="1.0" encoding="utf-8"?>
<ds:datastoreItem xmlns:ds="http://schemas.openxmlformats.org/officeDocument/2006/customXml" ds:itemID="{04A04AE8-67A9-4D86-BAFC-7DE2FE9637D5}">
  <ds:schemaRefs/>
</ds:datastoreItem>
</file>

<file path=customXml/itemProps6.xml><?xml version="1.0" encoding="utf-8"?>
<ds:datastoreItem xmlns:ds="http://schemas.openxmlformats.org/officeDocument/2006/customXml" ds:itemID="{45FB68C7-2467-44FE-8E89-40073F987446}">
  <ds:schemaRefs/>
</ds:datastoreItem>
</file>

<file path=customXml/itemProps7.xml><?xml version="1.0" encoding="utf-8"?>
<ds:datastoreItem xmlns:ds="http://schemas.openxmlformats.org/officeDocument/2006/customXml" ds:itemID="{314FB42E-5D40-4939-A1D9-83160659341B}">
  <ds:schemaRefs/>
</ds:datastoreItem>
</file>

<file path=customXml/itemProps8.xml><?xml version="1.0" encoding="utf-8"?>
<ds:datastoreItem xmlns:ds="http://schemas.openxmlformats.org/officeDocument/2006/customXml" ds:itemID="{578B27B0-7BD2-454C-8FD7-E69DE8F45936}">
  <ds:schemaRefs/>
</ds:datastoreItem>
</file>

<file path=customXml/itemProps9.xml><?xml version="1.0" encoding="utf-8"?>
<ds:datastoreItem xmlns:ds="http://schemas.openxmlformats.org/officeDocument/2006/customXml" ds:itemID="{FF01EC79-A66E-4333-AC72-473DC1417823}">
  <ds:schemaRefs/>
</ds:datastoreItem>
</file>

<file path=docProps/app.xml><?xml version="1.0" encoding="utf-8"?>
<Properties xmlns="http://schemas.openxmlformats.org/officeDocument/2006/extended-properties" xmlns:vt="http://schemas.openxmlformats.org/officeDocument/2006/docPropsVTypes">
  <Template/>
  <TotalTime>0</TotalTime>
  <Words>11242</Words>
  <Application>Microsoft Office PowerPoint</Application>
  <PresentationFormat>Custom</PresentationFormat>
  <Paragraphs>1467</Paragraphs>
  <Slides>192</Slides>
  <Notes>16</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192</vt:i4>
      </vt:variant>
    </vt:vector>
  </HeadingPairs>
  <TitlesOfParts>
    <vt:vector size="206" baseType="lpstr">
      <vt:lpstr>Arial</vt:lpstr>
      <vt:lpstr>Arial MT</vt:lpstr>
      <vt:lpstr>Calibri</vt:lpstr>
      <vt:lpstr>Courier</vt:lpstr>
      <vt:lpstr>Courier New</vt:lpstr>
      <vt:lpstr>Gill Sans MT</vt:lpstr>
      <vt:lpstr>Google Sans</vt:lpstr>
      <vt:lpstr>Lato</vt:lpstr>
      <vt:lpstr>Tahoma</vt:lpstr>
      <vt:lpstr>Times New Roman</vt:lpstr>
      <vt:lpstr>var(--ads-code-font-family,"Courier",monospace)</vt:lpstr>
      <vt:lpstr>var(--ads-font-family,Lato,Helvetica,Arial,sans-serif)</vt:lpstr>
      <vt:lpstr>Wingdings</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Technical Overview</vt:lpstr>
      <vt:lpstr>Agenda</vt:lpstr>
      <vt:lpstr>Processor type and Architecture </vt:lpstr>
      <vt:lpstr>Instruction Set - Thumb2 </vt:lpstr>
      <vt:lpstr>ARM and Thumb Mode Switching</vt:lpstr>
      <vt:lpstr>Thumb2 No Switching Req.</vt:lpstr>
      <vt:lpstr>Block Diagram</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OS Support and system level features</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APSR</vt:lpstr>
      <vt:lpstr>Q Flag – Signed &amp; Unsigned Saturation</vt:lpstr>
      <vt:lpstr>IPSR</vt:lpstr>
      <vt:lpstr>EPSR</vt:lpstr>
      <vt:lpstr>Mask registers</vt:lpstr>
      <vt:lpstr>Hard Fault</vt:lpstr>
      <vt:lpstr>CONTROL register </vt:lpstr>
      <vt:lpstr>Stacks</vt:lpstr>
      <vt:lpstr>Both Thread and Handler using MSP</vt:lpstr>
      <vt:lpstr>Thread uses PSP &amp; Handler uses MSP</vt:lpstr>
      <vt:lpstr>Switching Privileged &amp; Unprivileged</vt:lpstr>
      <vt:lpstr>Memory Map</vt:lpstr>
      <vt:lpstr>Stack Memory</vt:lpstr>
      <vt:lpstr>Exceptions and Interrupts</vt:lpstr>
      <vt:lpstr>Exception sources and Zero Wait State</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C compiler. Memory map. Program in RAM</vt:lpstr>
      <vt:lpstr>C compiler. Memory map. Program in Flash</vt:lpstr>
      <vt:lpstr>C compiler. Memory map. Program in Flash</vt:lpstr>
      <vt:lpstr>C compiler. Command line options</vt:lpstr>
      <vt:lpstr>Linker script (program stored in RAM)</vt:lpstr>
      <vt:lpstr>Linker script (program stored in RAM)</vt:lpstr>
      <vt:lpstr>Linker script (program stored in Flash)</vt:lpstr>
      <vt:lpstr>Object file formats</vt:lpstr>
      <vt:lpstr>Task to be Performed</vt:lpstr>
      <vt:lpstr>Initialization Summary</vt:lpstr>
      <vt:lpstr>Memory System</vt:lpstr>
      <vt:lpstr>Agenda</vt:lpstr>
      <vt:lpstr>Memory Map</vt:lpstr>
      <vt:lpstr>PowerPoint Presentation</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Exception Type</vt:lpstr>
      <vt:lpstr>Exception types </vt:lpstr>
      <vt:lpstr>PowerPoint Presentation</vt:lpstr>
      <vt:lpstr>List of Interrupts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Feature Description of NVIC</vt:lpstr>
      <vt:lpstr>NVIC Operations Exception Entry/Exit</vt:lpstr>
      <vt:lpstr>Interrupt Preemption</vt:lpstr>
      <vt:lpstr>Tail Chaining</vt:lpstr>
      <vt:lpstr>Pop Preemption</vt:lpstr>
      <vt:lpstr>Late Arrival</vt:lpstr>
      <vt:lpstr>Exception for System Level Services</vt:lpstr>
      <vt:lpstr>SVC</vt:lpstr>
      <vt:lpstr>PendSV</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Clock Tree</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Cortex-A8</vt:lpstr>
      <vt:lpstr>Super Scalar Processor</vt:lpstr>
      <vt:lpstr>Cortex-R: Ideal for safety-critical applications</vt:lpstr>
      <vt:lpstr>Cortex R4</vt:lpstr>
      <vt:lpstr>Cortex-R4 features</vt:lpstr>
      <vt:lpstr>Enabling key IoT technologies in mbed!</vt:lpstr>
      <vt:lpstr>Interview Tips</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UDBA2</cp:lastModifiedBy>
  <cp:revision>363</cp:revision>
  <dcterms:created xsi:type="dcterms:W3CDTF">2016-04-03T12:12:23Z</dcterms:created>
  <dcterms:modified xsi:type="dcterms:W3CDTF">2025-09-23T02:25:15Z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y fmtid="{D5CDD505-2E9C-101B-9397-08002B2CF9AE}" pid="11" name="MSIP_Label_7294a1c8-9899-41e7-8f6e-8b1b3c79592a_Enabled">
    <vt:lpwstr>true</vt:lpwstr>
  </property>
  <property fmtid="{D5CDD505-2E9C-101B-9397-08002B2CF9AE}" pid="12" name="MSIP_Label_7294a1c8-9899-41e7-8f6e-8b1b3c79592a_SetDate">
    <vt:lpwstr>2024-04-04T05:27:18Z</vt:lpwstr>
  </property>
  <property fmtid="{D5CDD505-2E9C-101B-9397-08002B2CF9AE}" pid="13" name="MSIP_Label_7294a1c8-9899-41e7-8f6e-8b1b3c79592a_Method">
    <vt:lpwstr>Privileged</vt:lpwstr>
  </property>
  <property fmtid="{D5CDD505-2E9C-101B-9397-08002B2CF9AE}" pid="14" name="MSIP_Label_7294a1c8-9899-41e7-8f6e-8b1b3c79592a_Name">
    <vt:lpwstr>Internal sub2 (no marking)</vt:lpwstr>
  </property>
  <property fmtid="{D5CDD505-2E9C-101B-9397-08002B2CF9AE}" pid="15" name="MSIP_Label_7294a1c8-9899-41e7-8f6e-8b1b3c79592a_SiteId">
    <vt:lpwstr>eb70b763-b6d7-4486-8555-8831709a784e</vt:lpwstr>
  </property>
  <property fmtid="{D5CDD505-2E9C-101B-9397-08002B2CF9AE}" pid="16" name="MSIP_Label_7294a1c8-9899-41e7-8f6e-8b1b3c79592a_ActionId">
    <vt:lpwstr>2d264cea-4d3a-42a5-8ac0-9eec5468b6e5</vt:lpwstr>
  </property>
  <property fmtid="{D5CDD505-2E9C-101B-9397-08002B2CF9AE}" pid="17" name="MSIP_Label_7294a1c8-9899-41e7-8f6e-8b1b3c79592a_ContentBits">
    <vt:lpwstr>0</vt:lpwstr>
  </property>
</Properties>
</file>